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73" r:id="rId4"/>
    <p:sldId id="267" r:id="rId5"/>
    <p:sldId id="272" r:id="rId6"/>
    <p:sldId id="268" r:id="rId7"/>
    <p:sldId id="274" r:id="rId8"/>
    <p:sldId id="259" r:id="rId9"/>
    <p:sldId id="276" r:id="rId10"/>
    <p:sldId id="277" r:id="rId11"/>
    <p:sldId id="260" r:id="rId12"/>
    <p:sldId id="269" r:id="rId13"/>
    <p:sldId id="270" r:id="rId14"/>
    <p:sldId id="261" r:id="rId15"/>
    <p:sldId id="263" r:id="rId16"/>
    <p:sldId id="264" r:id="rId17"/>
    <p:sldId id="275" r:id="rId18"/>
    <p:sldId id="262" r:id="rId19"/>
    <p:sldId id="271" r:id="rId20"/>
    <p:sldId id="265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FD54B-DABF-42B8-8282-4B26B32ED7E1}" v="410" dt="2025-12-01T09:22:49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84708-779D-4139-86BD-7C17F3966738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C62E-901F-4ECB-9726-4EA9848F9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9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MACHIN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68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8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D897-0864-302B-AF2F-AF5D8EC87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16790A-21DD-5705-827B-FFEEB895D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BFE2F2-AF4D-15E6-AAF0-11FB3E4B9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22701-950B-6955-AEDD-F304E3793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6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320F7-C583-5E93-CADE-7ED8A2FA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DF6998-AA9D-F213-AEB6-465A07E7E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713D9B-4F61-4055-533E-53AFDAEB1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MACHIN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C7ABC6-3442-4627-44AF-6357B9340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2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Statistics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5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7D671-9548-79E1-80FE-E7FEDB4D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BA79C1-77BA-9672-55C6-AE932891A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24E2D5-D129-B19E-4126-A956B50AC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Statistics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FE441-B0B8-296D-BB74-29732A562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1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AF29C-0BE8-D328-582A-281AF0F0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CF031F-24C5-07A1-E418-9718D66BE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B01471-BE3A-CECE-608B-A1BAF6EDA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Statistics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8AC38-3159-F924-3823-116294FBF1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99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41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83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</a:p>
          <a:p>
            <a:r>
              <a:rPr lang="ko-KR" altLang="en-US" dirty="0" err="1"/>
              <a:t>맨위로가기</a:t>
            </a:r>
            <a:r>
              <a:rPr lang="ko-KR" altLang="en-US" dirty="0"/>
              <a:t> 같은 기능 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2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85D93-0E0D-3BAB-74F6-8A5BA6F10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15F04-003F-DDE7-37ED-905B3ECB2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B9C1-3A90-2550-7236-88726C64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814EA-5233-DA67-4167-479FA8A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FF206-8ABE-0590-0745-AA95B1F6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1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9E592-E133-8905-8C78-E642EE48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6C1C-EF35-C7CE-12C6-8E8D6A6A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5AEB1-BE56-D0C0-3960-FA57786C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007C0-5ADA-29BD-C0C2-B5703EB7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3F2FC-656D-6414-874F-2A7CC86A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19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3EE57D-14A4-767F-37D0-95C4E7051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8A9680-8FFC-DEE6-DB39-D9B233D77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CC7CE-D5DA-1C53-E33E-40A7200F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9B2D6-C795-84CE-071E-3E828E26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10FE0-5C09-D099-1829-865A5800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3F85B-7DC6-B026-F0DD-A0074B90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57CC6-606B-389B-643A-A504C7796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7BB95-4FFF-4A04-A0AF-2552D9C5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BC4BF-4266-161E-0DE6-E26E093B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7D9FF-9E0B-5CE3-4DD5-2C4840BB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8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75005-8116-DADA-7CEA-9CD8CDA7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C7DE8-9BED-D7EF-DB05-470ED449B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A3776-04BB-E7E9-5802-DED0898B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2CF91-7617-1FAB-4C6E-9EA918CF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AB0AD-31DA-D606-2A60-7DAB823F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8A74A-1F2B-7BA4-095C-DBAD1DB0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72983-D596-9208-29BA-3A9A62EBD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63CED-C181-3DA6-305B-8CFC56CAD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F7C68C-A339-C70F-64C4-0625AED8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E89F29-DFDA-281A-651A-EBA8B5DC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2F3E9-F488-4AFD-C8D5-A4B4590D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8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7CBCC-92F2-432B-EAA4-E7828872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9E5505-1384-67C5-C516-FF6DAE11A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89CE96-AF67-A711-DF10-43CFFAF28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AF7C61-A522-344C-12F0-3A90D21FF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5EC6D7-D804-D24A-20C3-1EB9C6F1E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3D1C26-2035-E4C1-3BAD-11B1F136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BCB08C-F762-69E4-5C81-29095C383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D77EF1-B212-0261-7D0B-772FB7E8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3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32E6D-0FFB-6EB6-2C9A-07877B4F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B0A752-9728-9733-0257-102D2BCB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F27586-A086-301C-FC65-56C21366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261BF8-921A-EA7B-BDAE-ED4AF725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6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3CC26A-FE3F-E332-7159-6FF8EF6D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B30864-34AD-0E85-BF05-EDFB6C7B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6780E1-DBCD-6521-F8E0-14EDDEF0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1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AAA3D-DDD8-98A4-111C-65A1C2E0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E2D84-48D5-83F9-6C33-DD8B676D5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235224-2E2D-5F6C-2E4A-298F8B83C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523B57-10C1-B5EB-0DAE-0AEB1926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38642-7121-6314-4EEA-F98A3366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387E74-66BE-C4C9-2B2B-DE9B6F0F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7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8BA4-5B33-287C-7045-73739D64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65E601-75A4-845E-39DC-4D46159C9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0840EF-5AE9-BBE5-1F11-93FDC57BA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952D7-93A2-A9CA-6171-264D6C24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0E8475-9122-6F62-8FD3-71EF887C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E98D28-0084-CC20-D4FE-FA1FDA75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2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375AE0-3561-9578-4B4E-A2C49120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95FDBD-E687-8684-D853-4647B97D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E8389-DCA1-F984-8385-BF54DA0BA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165898-C2AF-49A7-82A3-CA40F282BA13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097DD-F4E8-AF3B-8311-31549E278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04FD8-A7B6-536C-538E-041693865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8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C8B1CC-0264-56B5-3D31-681ABEA559BF}"/>
              </a:ext>
            </a:extLst>
          </p:cNvPr>
          <p:cNvSpPr txBox="1"/>
          <p:nvPr/>
        </p:nvSpPr>
        <p:spPr>
          <a:xfrm>
            <a:off x="642593" y="1613118"/>
            <a:ext cx="11095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Agentic AI</a:t>
            </a:r>
            <a:r>
              <a:rPr lang="ko-KR" altLang="en-US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를 활용한</a:t>
            </a:r>
            <a:br>
              <a:rPr lang="ko-KR" altLang="en-US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</a:br>
            <a:r>
              <a:rPr lang="ko-KR" altLang="en-US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지역아동센터 수요 예측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BDC4F-C4C6-1263-A973-E8156A4FAECA}"/>
              </a:ext>
            </a:extLst>
          </p:cNvPr>
          <p:cNvSpPr txBox="1"/>
          <p:nvPr/>
        </p:nvSpPr>
        <p:spPr>
          <a:xfrm>
            <a:off x="10187232" y="5952357"/>
            <a:ext cx="172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김진혁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김세준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806A8-0525-F794-D60A-F20BC7CC3530}"/>
              </a:ext>
            </a:extLst>
          </p:cNvPr>
          <p:cNvSpPr txBox="1"/>
          <p:nvPr/>
        </p:nvSpPr>
        <p:spPr>
          <a:xfrm>
            <a:off x="8023781" y="3618207"/>
            <a:ext cx="3714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 </a:t>
            </a:r>
            <a:r>
              <a:rPr lang="ko-KR" altLang="en-US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화면설계서 </a:t>
            </a:r>
            <a:r>
              <a:rPr lang="en-US" altLang="ko-KR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</a:t>
            </a:r>
            <a:endParaRPr lang="ko-KR" altLang="en-US" sz="28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E4611-AD96-AE7A-D60C-DD7CB29881D9}"/>
              </a:ext>
            </a:extLst>
          </p:cNvPr>
          <p:cNvSpPr txBox="1"/>
          <p:nvPr/>
        </p:nvSpPr>
        <p:spPr>
          <a:xfrm>
            <a:off x="10187232" y="6321689"/>
            <a:ext cx="172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2025.12.03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02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5BDF3-6F9B-677B-B592-E3784F83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598A3C4-4385-58EA-2A0F-3ECC7439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0" y="3806837"/>
            <a:ext cx="8555296" cy="13719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144061-ED4B-7253-79A4-D66B3B744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40" y="5301816"/>
            <a:ext cx="8555296" cy="139572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09FF0B-A377-6B46-71C7-B350D62BDA50}"/>
              </a:ext>
            </a:extLst>
          </p:cNvPr>
          <p:cNvGrpSpPr/>
          <p:nvPr/>
        </p:nvGrpSpPr>
        <p:grpSpPr>
          <a:xfrm>
            <a:off x="228350" y="526768"/>
            <a:ext cx="8712450" cy="3164325"/>
            <a:chOff x="228350" y="526768"/>
            <a:chExt cx="8885170" cy="49468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3A3D1C-F073-8981-2C33-5700F7834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834" y="1384388"/>
              <a:ext cx="8730012" cy="408922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8048A4B-C4E7-2AFB-BB10-E4B806128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-594"/>
            <a:stretch>
              <a:fillRect/>
            </a:stretch>
          </p:blipFill>
          <p:spPr>
            <a:xfrm>
              <a:off x="228350" y="526768"/>
              <a:ext cx="8885170" cy="860885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5B46F7-F247-5DF4-9FFB-32F1CD2F105B}"/>
              </a:ext>
            </a:extLst>
          </p:cNvPr>
          <p:cNvSpPr/>
          <p:nvPr/>
        </p:nvSpPr>
        <p:spPr>
          <a:xfrm>
            <a:off x="1165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CD122C-7E86-9ED3-E3DE-57815B469D1D}"/>
              </a:ext>
            </a:extLst>
          </p:cNvPr>
          <p:cNvSpPr/>
          <p:nvPr/>
        </p:nvSpPr>
        <p:spPr>
          <a:xfrm>
            <a:off x="7023615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CD511C-E5E0-0DAB-0559-70C222BC7C56}"/>
              </a:ext>
            </a:extLst>
          </p:cNvPr>
          <p:cNvSpPr/>
          <p:nvPr/>
        </p:nvSpPr>
        <p:spPr>
          <a:xfrm>
            <a:off x="1370442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AI-02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21ACA88-E8C2-4C16-B772-3245865A724B}"/>
              </a:ext>
            </a:extLst>
          </p:cNvPr>
          <p:cNvSpPr/>
          <p:nvPr/>
        </p:nvSpPr>
        <p:spPr>
          <a:xfrm>
            <a:off x="8381593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생성형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AI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0389B44-30EE-9DD1-F6AB-5F8189911052}"/>
              </a:ext>
            </a:extLst>
          </p:cNvPr>
          <p:cNvSpPr/>
          <p:nvPr/>
        </p:nvSpPr>
        <p:spPr>
          <a:xfrm>
            <a:off x="10511195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7CD040-454A-2431-936B-81EA523452C2}"/>
              </a:ext>
            </a:extLst>
          </p:cNvPr>
          <p:cNvSpPr/>
          <p:nvPr/>
        </p:nvSpPr>
        <p:spPr>
          <a:xfrm>
            <a:off x="11445305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9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413201-7BB8-8F25-14CF-824EF2FFCFE9}"/>
              </a:ext>
            </a:extLst>
          </p:cNvPr>
          <p:cNvSpPr/>
          <p:nvPr/>
        </p:nvSpPr>
        <p:spPr>
          <a:xfrm>
            <a:off x="3121438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D3BF603-A060-9D52-D89F-B203364EFD46}"/>
              </a:ext>
            </a:extLst>
          </p:cNvPr>
          <p:cNvSpPr/>
          <p:nvPr/>
        </p:nvSpPr>
        <p:spPr>
          <a:xfrm>
            <a:off x="4479414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</a:t>
            </a:r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생성형 </a:t>
            </a:r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AI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70664A-7A83-C13F-1B80-BED884540CB0}"/>
              </a:ext>
            </a:extLst>
          </p:cNvPr>
          <p:cNvGrpSpPr/>
          <p:nvPr/>
        </p:nvGrpSpPr>
        <p:grpSpPr>
          <a:xfrm>
            <a:off x="9172575" y="558937"/>
            <a:ext cx="3018260" cy="788082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C46269B-60D3-059C-D437-2B17EC8D22A7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C0683B9-EED7-FB3C-7747-BBFEBB70BA6B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현재 위치 정보 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33A4511-62F7-BB0F-ECA2-10BDCF63BD83}"/>
              </a:ext>
            </a:extLst>
          </p:cNvPr>
          <p:cNvGrpSpPr/>
          <p:nvPr/>
        </p:nvGrpSpPr>
        <p:grpSpPr>
          <a:xfrm>
            <a:off x="9173740" y="3772753"/>
            <a:ext cx="3018260" cy="1219540"/>
            <a:chOff x="9172575" y="558936"/>
            <a:chExt cx="3018260" cy="110018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43257DD-92ED-16B4-E653-90498B3A7DE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2E82974-BA0B-6C21-736F-EBD1C025E095}"/>
                </a:ext>
              </a:extLst>
            </p:cNvPr>
            <p:cNvSpPr/>
            <p:nvPr/>
          </p:nvSpPr>
          <p:spPr>
            <a:xfrm>
              <a:off x="9860945" y="558937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두 개의 아동센터의 정보를 비교 제공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0BE31-3FE3-B11B-A466-6E0468BB6579}"/>
              </a:ext>
            </a:extLst>
          </p:cNvPr>
          <p:cNvGrpSpPr/>
          <p:nvPr/>
        </p:nvGrpSpPr>
        <p:grpSpPr>
          <a:xfrm>
            <a:off x="9172575" y="4992293"/>
            <a:ext cx="3018260" cy="1865707"/>
            <a:chOff x="9172575" y="558936"/>
            <a:chExt cx="3018260" cy="11001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3A232D-3CA1-CD08-AC1C-D2E40F0C3EF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5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B8C9FB-4814-CA34-BA8D-3FF26A435A7F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존재하지 않는 센터명에 대한 정보를 요구 시 찾을 수 없다고 정보 제공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사용자의 위치정보가 제공되지 않을 시 위치 허용 요구</a:t>
              </a:r>
              <a:endParaRPr lang="ko-KR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61E2D2-0F37-FEF7-1020-3FC32BF84BF7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723670-A228-277F-FA86-E77C4628FDE1}"/>
              </a:ext>
            </a:extLst>
          </p:cNvPr>
          <p:cNvSpPr/>
          <p:nvPr/>
        </p:nvSpPr>
        <p:spPr>
          <a:xfrm>
            <a:off x="7396633" y="585267"/>
            <a:ext cx="1029833" cy="490091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2C65B4A-5FDE-B819-0345-0578AF1A99EC}"/>
              </a:ext>
            </a:extLst>
          </p:cNvPr>
          <p:cNvSpPr/>
          <p:nvPr/>
        </p:nvSpPr>
        <p:spPr>
          <a:xfrm>
            <a:off x="6596213" y="6232878"/>
            <a:ext cx="492943" cy="46466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7BFEFAE-A97D-DC64-0E63-CB61B0DAEFD6}"/>
              </a:ext>
            </a:extLst>
          </p:cNvPr>
          <p:cNvSpPr/>
          <p:nvPr/>
        </p:nvSpPr>
        <p:spPr>
          <a:xfrm>
            <a:off x="8163304" y="2849785"/>
            <a:ext cx="492943" cy="46466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0058F7-FF49-6794-0622-87ABBB5EB618}"/>
              </a:ext>
            </a:extLst>
          </p:cNvPr>
          <p:cNvSpPr/>
          <p:nvPr/>
        </p:nvSpPr>
        <p:spPr>
          <a:xfrm>
            <a:off x="393291" y="1133857"/>
            <a:ext cx="8435100" cy="785676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83342F4-EB34-D48B-C5A0-65B37956FF92}"/>
              </a:ext>
            </a:extLst>
          </p:cNvPr>
          <p:cNvSpPr/>
          <p:nvPr/>
        </p:nvSpPr>
        <p:spPr>
          <a:xfrm>
            <a:off x="366932" y="1981598"/>
            <a:ext cx="8435100" cy="144740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578572-6864-44AB-EED2-D13713728CEF}"/>
              </a:ext>
            </a:extLst>
          </p:cNvPr>
          <p:cNvSpPr/>
          <p:nvPr/>
        </p:nvSpPr>
        <p:spPr>
          <a:xfrm>
            <a:off x="366932" y="3772753"/>
            <a:ext cx="8435100" cy="144740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CE91C8D-1859-EC7C-024D-E27DCB2FE99D}"/>
              </a:ext>
            </a:extLst>
          </p:cNvPr>
          <p:cNvSpPr/>
          <p:nvPr/>
        </p:nvSpPr>
        <p:spPr>
          <a:xfrm>
            <a:off x="366932" y="5313390"/>
            <a:ext cx="8435100" cy="144740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FDC1113-C133-76D6-CDD8-C85554C5D1A4}"/>
              </a:ext>
            </a:extLst>
          </p:cNvPr>
          <p:cNvSpPr/>
          <p:nvPr/>
        </p:nvSpPr>
        <p:spPr>
          <a:xfrm>
            <a:off x="6842685" y="347336"/>
            <a:ext cx="492943" cy="46466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9B13600-88A3-30D2-32F2-3A993213014F}"/>
              </a:ext>
            </a:extLst>
          </p:cNvPr>
          <p:cNvSpPr/>
          <p:nvPr/>
        </p:nvSpPr>
        <p:spPr>
          <a:xfrm>
            <a:off x="5737468" y="754405"/>
            <a:ext cx="492943" cy="46466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93213A9-BF45-5E22-3572-E866B08E817C}"/>
              </a:ext>
            </a:extLst>
          </p:cNvPr>
          <p:cNvSpPr/>
          <p:nvPr/>
        </p:nvSpPr>
        <p:spPr>
          <a:xfrm>
            <a:off x="13267505" y="-1431098"/>
            <a:ext cx="492943" cy="46466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86BA069-B7F3-4680-E9EE-6969369615F0}"/>
              </a:ext>
            </a:extLst>
          </p:cNvPr>
          <p:cNvSpPr/>
          <p:nvPr/>
        </p:nvSpPr>
        <p:spPr>
          <a:xfrm>
            <a:off x="6339437" y="4667633"/>
            <a:ext cx="492943" cy="46466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BBA9B6-C6BD-8EF6-55A2-CCCF34BAABC4}"/>
              </a:ext>
            </a:extLst>
          </p:cNvPr>
          <p:cNvGrpSpPr/>
          <p:nvPr/>
        </p:nvGrpSpPr>
        <p:grpSpPr>
          <a:xfrm>
            <a:off x="9173740" y="1347019"/>
            <a:ext cx="3018260" cy="1219539"/>
            <a:chOff x="9172575" y="558936"/>
            <a:chExt cx="3018260" cy="11001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826321-B89C-6307-A9DA-9D3BE49C1D4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F0CAB13-5CE5-9771-7F98-A55A951ED01D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3BFA53-C612-0754-891D-A18CAC1D9E10}"/>
              </a:ext>
            </a:extLst>
          </p:cNvPr>
          <p:cNvGrpSpPr/>
          <p:nvPr/>
        </p:nvGrpSpPr>
        <p:grpSpPr>
          <a:xfrm>
            <a:off x="9173740" y="2566558"/>
            <a:ext cx="3018260" cy="1206194"/>
            <a:chOff x="9172575" y="558936"/>
            <a:chExt cx="3018260" cy="110018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68D101-EBEA-715D-C9EF-4DB47F2AED50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5F0B4C-7843-1890-9BBD-A8EE1497F2C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E6B21FB-76E1-46C3-B6FB-8B1B494357DC}"/>
              </a:ext>
            </a:extLst>
          </p:cNvPr>
          <p:cNvSpPr txBox="1"/>
          <p:nvPr/>
        </p:nvSpPr>
        <p:spPr>
          <a:xfrm>
            <a:off x="9862110" y="1580784"/>
            <a:ext cx="23298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현재 위치에 기반하여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가장 가까운 지역 아동 센터를 알려줌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기본값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DE8AA0-83E5-7484-2505-F6144398F001}"/>
              </a:ext>
            </a:extLst>
          </p:cNvPr>
          <p:cNvSpPr txBox="1"/>
          <p:nvPr/>
        </p:nvSpPr>
        <p:spPr>
          <a:xfrm>
            <a:off x="9862110" y="2849785"/>
            <a:ext cx="2329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정확한 센터명에 대한 정보를 요청 시 정보 제공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27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5A5E7-C5CC-2B54-31E1-AA9FD34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2F210B-A44A-14A8-2F7D-3D17297B0FC1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D54477-1BC2-23AF-2E2E-80007EA0F9A9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FB90C-E569-52E0-10AD-B5CAD0E142C6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QA-01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352F5DE-AC56-0DEC-32B8-7CABF27225E4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Q&amp;A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9115DD3-2A2E-7AC5-BC0F-B371033B506D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7262E7-9167-B881-5E5B-38D9EB161952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8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D4ADBB-63FA-5DD0-8780-38265670F000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7D704E-8CBD-5128-CE43-F766FC8C0E58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Q&amp;A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B8B922-A1F1-EAEA-7FF6-A429EAFFA834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F9FEC0D-AAD4-F02B-FAA8-D73B183D2DA3}"/>
              </a:ext>
            </a:extLst>
          </p:cNvPr>
          <p:cNvGrpSpPr/>
          <p:nvPr/>
        </p:nvGrpSpPr>
        <p:grpSpPr>
          <a:xfrm>
            <a:off x="9172575" y="558935"/>
            <a:ext cx="3018260" cy="2251501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8474E7E-DD8C-CEBF-790B-0C300BB64E13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5F291E6-B8E7-D27B-9FCF-7E37AAB784E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목록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작성된 질문을 번호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제목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답변 개수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작성일시를 포함한 표 형태로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제목을 클릭하면 해당 질문 상세 페이지로 이동한다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654B8F5-415A-4F85-7156-DC0BF2DE7AD7}"/>
              </a:ext>
            </a:extLst>
          </p:cNvPr>
          <p:cNvGrpSpPr/>
          <p:nvPr/>
        </p:nvGrpSpPr>
        <p:grpSpPr>
          <a:xfrm>
            <a:off x="9173740" y="2810436"/>
            <a:ext cx="3018260" cy="1685364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00AE4B-4E70-F456-A5B6-75A7DCBC36E9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4710357-021F-8362-DBDC-8C19B9996159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등록하기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버튼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클릭 시 질문 작성 페이지로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9DB26F-69EE-AEF3-BFB3-40B637F96558}"/>
              </a:ext>
            </a:extLst>
          </p:cNvPr>
          <p:cNvGrpSpPr/>
          <p:nvPr/>
        </p:nvGrpSpPr>
        <p:grpSpPr>
          <a:xfrm>
            <a:off x="216000" y="1188001"/>
            <a:ext cx="8740065" cy="4590296"/>
            <a:chOff x="108000" y="1188001"/>
            <a:chExt cx="8740065" cy="45902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72CC16E-385E-C2E7-A982-EC0FF47E710B}"/>
                </a:ext>
              </a:extLst>
            </p:cNvPr>
            <p:cNvGrpSpPr/>
            <p:nvPr/>
          </p:nvGrpSpPr>
          <p:grpSpPr>
            <a:xfrm>
              <a:off x="108000" y="1188001"/>
              <a:ext cx="8740065" cy="4590296"/>
              <a:chOff x="180000" y="1260000"/>
              <a:chExt cx="9693993" cy="4781360"/>
            </a:xfrm>
          </p:grpSpPr>
          <p:pic>
            <p:nvPicPr>
              <p:cNvPr id="11" name="그림 10" descr="텍스트, 소프트웨어, 멀티미디어, 멀티미디어 소프트웨어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3F76D46-73F8-0E4B-D233-7AC2D0A3F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00" y="1260000"/>
                <a:ext cx="9693993" cy="4781360"/>
              </a:xfrm>
              <a:prstGeom prst="rect">
                <a:avLst/>
              </a:prstGeom>
            </p:spPr>
          </p:pic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ACEA56B-C1AA-74B8-83C0-CD4FA304DF9F}"/>
                  </a:ext>
                </a:extLst>
              </p:cNvPr>
              <p:cNvSpPr/>
              <p:nvPr/>
            </p:nvSpPr>
            <p:spPr>
              <a:xfrm>
                <a:off x="1288412" y="3010287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5263EA6A-B7DA-9F31-B6E3-FAE7F340FA35}"/>
                  </a:ext>
                </a:extLst>
              </p:cNvPr>
              <p:cNvSpPr/>
              <p:nvPr/>
            </p:nvSpPr>
            <p:spPr>
              <a:xfrm>
                <a:off x="8468396" y="2642642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2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CF6561F-5EAB-FABF-5745-D8CDA33471D0}"/>
                  </a:ext>
                </a:extLst>
              </p:cNvPr>
              <p:cNvSpPr/>
              <p:nvPr/>
            </p:nvSpPr>
            <p:spPr>
              <a:xfrm>
                <a:off x="5671189" y="3735204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3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</p:grp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7E0239C-AE3C-E322-5864-12777C24DC55}"/>
                </a:ext>
              </a:extLst>
            </p:cNvPr>
            <p:cNvSpPr/>
            <p:nvPr/>
          </p:nvSpPr>
          <p:spPr>
            <a:xfrm>
              <a:off x="1530220" y="2868346"/>
              <a:ext cx="5924939" cy="42536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90C1241-044A-B012-832B-46E2DDF4A11B}"/>
                </a:ext>
              </a:extLst>
            </p:cNvPr>
            <p:cNvSpPr/>
            <p:nvPr/>
          </p:nvSpPr>
          <p:spPr>
            <a:xfrm flipV="1">
              <a:off x="3978261" y="3319106"/>
              <a:ext cx="998376" cy="270588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E241E00-D24E-1FB3-CAA0-074EFC8EE636}"/>
                </a:ext>
              </a:extLst>
            </p:cNvPr>
            <p:cNvSpPr/>
            <p:nvPr/>
          </p:nvSpPr>
          <p:spPr>
            <a:xfrm flipV="1">
              <a:off x="6644638" y="2597757"/>
              <a:ext cx="873333" cy="212679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993BDE-DE86-91B0-7657-355954C9D8C1}"/>
              </a:ext>
            </a:extLst>
          </p:cNvPr>
          <p:cNvGrpSpPr/>
          <p:nvPr/>
        </p:nvGrpSpPr>
        <p:grpSpPr>
          <a:xfrm>
            <a:off x="9173740" y="4495800"/>
            <a:ext cx="3018260" cy="2353356"/>
            <a:chOff x="9172575" y="558936"/>
            <a:chExt cx="3018260" cy="110018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255574E-9243-6A19-A2C8-48AC485A374D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91FDC6-59C3-48DB-4B18-7E1D465576F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질문이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개를 초과하면 페이지 번호와 이전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다음 버튼을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 번호 또는 이전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다음 버튼 클릭 시 해당 페이지의 질문 목록을 다시 조회</a:t>
              </a:r>
              <a:endParaRPr lang="ko-KR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09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C03C4-D964-EE5E-B097-27E4AE545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78DFA5-231C-B8F7-3AF5-218DA61C189A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A49081-2602-A6A2-988F-9B71F9D96855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CE9A96-C63E-1452-C9BA-B0FDA013E19A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QA-02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712EC2-A3A6-CDA8-1846-805B253FBAB5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Q&amp;A 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질문등록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3F63A32-E994-0A60-708F-461D359513C1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FE7EFE-EDCF-0AAA-1054-A90A693573C4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9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ABA32A-3244-3EFD-4D61-CAD265D6B9B3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FBBFE4-93B2-650A-1457-D37F0B4747BE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Q&amp;A - form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EC911D-C20C-29A0-F508-DE95C8BE4177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2C648D3-124B-CDB5-4BB8-E4CD6E4DFC91}"/>
              </a:ext>
            </a:extLst>
          </p:cNvPr>
          <p:cNvGrpSpPr/>
          <p:nvPr/>
        </p:nvGrpSpPr>
        <p:grpSpPr>
          <a:xfrm>
            <a:off x="9172575" y="558936"/>
            <a:ext cx="3018260" cy="1346064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5FDB59F-A72B-7312-5BB6-33C6C7579C0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5023927-0A89-1437-5698-B9500DB5839B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제목을 입력하는 필드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입력 항목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55E6819-FE5B-310B-1BF5-BAEE9F78264A}"/>
              </a:ext>
            </a:extLst>
          </p:cNvPr>
          <p:cNvGrpSpPr/>
          <p:nvPr/>
        </p:nvGrpSpPr>
        <p:grpSpPr>
          <a:xfrm>
            <a:off x="9173740" y="1905000"/>
            <a:ext cx="3018260" cy="1857375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3BB3715-0685-8BE2-E98C-B78E24EBDBD7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94B9D79-EBFD-F8FC-9F61-53BA05C1474A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질문의 상세 내용을 입력하는 텍스트 영역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여러 줄 입력 가능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입력 항목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F73C9E-C96C-0CA2-A449-1D7C297469AF}"/>
              </a:ext>
            </a:extLst>
          </p:cNvPr>
          <p:cNvGrpSpPr/>
          <p:nvPr/>
        </p:nvGrpSpPr>
        <p:grpSpPr>
          <a:xfrm>
            <a:off x="180000" y="1188000"/>
            <a:ext cx="8756335" cy="4359241"/>
            <a:chOff x="324658" y="1060484"/>
            <a:chExt cx="8307181" cy="39591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CCB956-84C1-B235-3A51-2326C077F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287"/>
            <a:stretch>
              <a:fillRect/>
            </a:stretch>
          </p:blipFill>
          <p:spPr>
            <a:xfrm>
              <a:off x="324658" y="1060484"/>
              <a:ext cx="8307181" cy="3959191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76E3F0-7E16-B257-195C-3C34503E0306}"/>
                </a:ext>
              </a:extLst>
            </p:cNvPr>
            <p:cNvSpPr/>
            <p:nvPr/>
          </p:nvSpPr>
          <p:spPr>
            <a:xfrm>
              <a:off x="1197516" y="2483617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93C298-F37C-D565-C356-D901FEA68B99}"/>
                </a:ext>
              </a:extLst>
            </p:cNvPr>
            <p:cNvSpPr/>
            <p:nvPr/>
          </p:nvSpPr>
          <p:spPr>
            <a:xfrm>
              <a:off x="1197516" y="3065889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1B5C5A4-F2CF-5A85-7C59-C4442BC62423}"/>
                </a:ext>
              </a:extLst>
            </p:cNvPr>
            <p:cNvSpPr/>
            <p:nvPr/>
          </p:nvSpPr>
          <p:spPr>
            <a:xfrm>
              <a:off x="1197516" y="4153432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76997D3-042C-DE00-2B25-781CC8857A90}"/>
                </a:ext>
              </a:extLst>
            </p:cNvPr>
            <p:cNvSpPr/>
            <p:nvPr/>
          </p:nvSpPr>
          <p:spPr>
            <a:xfrm>
              <a:off x="1725523" y="2683099"/>
              <a:ext cx="5505451" cy="336326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DB20449-9753-DC20-626E-718537C7BC0D}"/>
                </a:ext>
              </a:extLst>
            </p:cNvPr>
            <p:cNvSpPr/>
            <p:nvPr/>
          </p:nvSpPr>
          <p:spPr>
            <a:xfrm>
              <a:off x="1725522" y="3019425"/>
              <a:ext cx="5505451" cy="118110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F4146C7-ADF2-FD5F-B004-5FB8E0355BC0}"/>
                </a:ext>
              </a:extLst>
            </p:cNvPr>
            <p:cNvSpPr/>
            <p:nvPr/>
          </p:nvSpPr>
          <p:spPr>
            <a:xfrm>
              <a:off x="1725521" y="4207286"/>
              <a:ext cx="608103" cy="259939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EC7B89-6FF3-C319-565B-55D35C421179}"/>
              </a:ext>
            </a:extLst>
          </p:cNvPr>
          <p:cNvGrpSpPr/>
          <p:nvPr/>
        </p:nvGrpSpPr>
        <p:grpSpPr>
          <a:xfrm>
            <a:off x="9173740" y="3762376"/>
            <a:ext cx="3018260" cy="3095228"/>
            <a:chOff x="9172575" y="558936"/>
            <a:chExt cx="3018260" cy="110018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E18396-D3F8-196E-A4D2-8061A1440EE6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CABA93-4D04-794D-5DFA-AB10271452E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제목과 내용을 저장하여 질문을 등록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항목 미 입력 시 경고 메시지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저장 성공 시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목록 페이지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(QA-01)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제목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내용 미 입력 후 버튼 클릭 시 오류메시지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88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320D0-8E86-DAA4-97BE-A15FE1617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3B7429-899B-7E74-F9AB-7409E0E18C66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2F3B72-B536-89C6-5468-ED53EFBD5869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86441B-A7F7-21B7-30B1-00D49F415F2D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QA-03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D3CF891-E73E-2856-8B71-A093B2342097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Q&amp;A 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질문 내용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C8032F-2A57-C562-D991-6E433530D81C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BF497D5-465B-0113-F363-A1B1A6B7F0FA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10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4E9793-6EB1-D963-297E-BC14C70BF122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7384E8-4F8F-33C6-70BE-18B1E0A7E964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Q&amp;A - detail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4E7C79-5271-25A1-C8C6-03A8706CCA8B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8821343-A53E-EA10-6976-C6515CFCA684}"/>
              </a:ext>
            </a:extLst>
          </p:cNvPr>
          <p:cNvGrpSpPr/>
          <p:nvPr/>
        </p:nvGrpSpPr>
        <p:grpSpPr>
          <a:xfrm>
            <a:off x="9172575" y="558936"/>
            <a:ext cx="3018260" cy="1450840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4F80AA-CAA4-DAF0-DE0E-243F474A90AD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5E33C25-C6F7-0760-B4B0-69B72BC77DC3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선택한 질문의 제목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본문 내용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작성일시를 카드 형태로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질문 제목은 카드 상단에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본문 내용은 본문 영역에 노출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250C853-2E49-73E8-DA8E-C82465695A73}"/>
              </a:ext>
            </a:extLst>
          </p:cNvPr>
          <p:cNvGrpSpPr/>
          <p:nvPr/>
        </p:nvGrpSpPr>
        <p:grpSpPr>
          <a:xfrm>
            <a:off x="9172575" y="4270453"/>
            <a:ext cx="3018260" cy="2578702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4566F3C-794B-E914-F772-B72F7BEAE53E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09DC0FF-3CE7-6F92-BAE4-8C8BA834AB5D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새로운 답변을 입력하는 텍스트 영역을 제공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입력 항목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답변등록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답변을 저장하고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위의 답변 목록에 즉시 추가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필수 항목 미 입력 상태에서 등록 시 경고 메시지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2ABC3-0A08-164B-A0D9-C681B88F663D}"/>
              </a:ext>
            </a:extLst>
          </p:cNvPr>
          <p:cNvGrpSpPr/>
          <p:nvPr/>
        </p:nvGrpSpPr>
        <p:grpSpPr>
          <a:xfrm>
            <a:off x="360000" y="1187999"/>
            <a:ext cx="8422050" cy="5050875"/>
            <a:chOff x="237676" y="615045"/>
            <a:chExt cx="8043068" cy="471091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9FD6AA-272E-8D61-999A-653821D9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34" y="615045"/>
              <a:ext cx="7993510" cy="400094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DE44D33-6D42-303B-6B31-E6CB983A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76" y="3906025"/>
              <a:ext cx="8043068" cy="1419938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2D08775-4F3B-4CC6-B24F-79984F701F2F}"/>
                </a:ext>
              </a:extLst>
            </p:cNvPr>
            <p:cNvSpPr/>
            <p:nvPr/>
          </p:nvSpPr>
          <p:spPr>
            <a:xfrm>
              <a:off x="887722" y="2130752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45A058-00F2-9DC2-FE53-B8EE39FCD2FB}"/>
                </a:ext>
              </a:extLst>
            </p:cNvPr>
            <p:cNvSpPr/>
            <p:nvPr/>
          </p:nvSpPr>
          <p:spPr>
            <a:xfrm>
              <a:off x="887722" y="3122384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C8D3BC5-F64D-6E2B-4006-A2C047BBBA82}"/>
                </a:ext>
              </a:extLst>
            </p:cNvPr>
            <p:cNvSpPr/>
            <p:nvPr/>
          </p:nvSpPr>
          <p:spPr>
            <a:xfrm>
              <a:off x="887722" y="3906025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9013A30-8821-4DF4-8B78-93C734F26037}"/>
                </a:ext>
              </a:extLst>
            </p:cNvPr>
            <p:cNvSpPr/>
            <p:nvPr/>
          </p:nvSpPr>
          <p:spPr>
            <a:xfrm>
              <a:off x="1439772" y="2314575"/>
              <a:ext cx="5684928" cy="68580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EA639CC-A493-BB0C-4D6F-8DBC2EBBBA9A}"/>
                </a:ext>
              </a:extLst>
            </p:cNvPr>
            <p:cNvSpPr/>
            <p:nvPr/>
          </p:nvSpPr>
          <p:spPr>
            <a:xfrm>
              <a:off x="1439772" y="3122384"/>
              <a:ext cx="5684928" cy="68580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1A4378-66BB-733F-ADC2-B671E129459B}"/>
                </a:ext>
              </a:extLst>
            </p:cNvPr>
            <p:cNvSpPr/>
            <p:nvPr/>
          </p:nvSpPr>
          <p:spPr>
            <a:xfrm>
              <a:off x="1416746" y="3857626"/>
              <a:ext cx="5684928" cy="1247774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B6B92D-7C04-AB4A-AFAF-610C782C4C4C}"/>
              </a:ext>
            </a:extLst>
          </p:cNvPr>
          <p:cNvGrpSpPr/>
          <p:nvPr/>
        </p:nvGrpSpPr>
        <p:grpSpPr>
          <a:xfrm>
            <a:off x="9172575" y="2009776"/>
            <a:ext cx="3018260" cy="2260677"/>
            <a:chOff x="9172575" y="558936"/>
            <a:chExt cx="3018260" cy="110018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FDB9F1-20DA-62B3-EE90-CAC9877C24E6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56D4E1-868E-4399-69FF-FD1468C3285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등록된 답변을 순서대로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답변의 내용과 작성일시를 함께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답변이 여러 개일 경우 최신 답변이 위에 보이도록 정렬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상단에 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‘N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답변이 있습니다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.’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문구로 총 개수를 안내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971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A3BBA-72F4-BE82-8F8B-AAAA37945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A72C5A-F47C-B991-C2FC-A90E9B8C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188000"/>
            <a:ext cx="8570640" cy="411569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DCED9519-5488-B87D-AFCF-4D05780D6F4B}"/>
              </a:ext>
            </a:extLst>
          </p:cNvPr>
          <p:cNvSpPr/>
          <p:nvPr/>
        </p:nvSpPr>
        <p:spPr>
          <a:xfrm>
            <a:off x="3058723" y="1659118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2AF261-5DF5-4052-8997-4E360966E78D}"/>
              </a:ext>
            </a:extLst>
          </p:cNvPr>
          <p:cNvSpPr/>
          <p:nvPr/>
        </p:nvSpPr>
        <p:spPr>
          <a:xfrm>
            <a:off x="3217919" y="3113760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F632A21-FDFD-EE68-1E75-BC9B6521F3FE}"/>
              </a:ext>
            </a:extLst>
          </p:cNvPr>
          <p:cNvSpPr/>
          <p:nvPr/>
        </p:nvSpPr>
        <p:spPr>
          <a:xfrm>
            <a:off x="5848437" y="2983388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2DECCE-B170-9582-7601-0E0256C7976D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03BC40-F862-F3C0-62B6-8E2D2542832E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32E5CF4-B484-157A-8BC1-3E78F21919C9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834DA4-971F-CB79-8C02-71635AE30DCF}"/>
              </a:ext>
            </a:extLst>
          </p:cNvPr>
          <p:cNvSpPr/>
          <p:nvPr/>
        </p:nvSpPr>
        <p:spPr>
          <a:xfrm>
            <a:off x="8380427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로그인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634F9EF-3C24-9C12-F5AB-339EDA40B966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04619C2-89DF-5209-DD67-938DB9528E2B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A50619-3A44-F0A1-C84D-410954893DAE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DD2FA8-A20E-4D70-62B8-6882451D9AAD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Login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9BEA4B5-7B9F-1B1A-D2D9-AFA21EBC591C}"/>
              </a:ext>
            </a:extLst>
          </p:cNvPr>
          <p:cNvGrpSpPr/>
          <p:nvPr/>
        </p:nvGrpSpPr>
        <p:grpSpPr>
          <a:xfrm>
            <a:off x="9173740" y="558936"/>
            <a:ext cx="3018260" cy="3244402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71B594-4F0E-8A51-3889-2BAC086D4EC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ED3589F-C9A5-12B0-A8A5-4AE9E7B2EA5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아이디와 비밀번호를 입력 해 로그인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 또는 비밀번호가 일치하지 않을 경우 오류 메시지를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입력값은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마스킹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처리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로그인 성공 시 메인 페이지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(MA-01)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457BD7D-B72E-DA21-FD2F-A1286AD439FC}"/>
              </a:ext>
            </a:extLst>
          </p:cNvPr>
          <p:cNvGrpSpPr/>
          <p:nvPr/>
        </p:nvGrpSpPr>
        <p:grpSpPr>
          <a:xfrm>
            <a:off x="9173740" y="5466080"/>
            <a:ext cx="3018260" cy="1383075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A5F4FF1-F00E-4935-1BCE-E78069A72F4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E9C61D0-FA55-8B64-C2C2-E64F18F3D5A7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‘비밀번호 찾기’ 클릭 시 비밀번호 재설정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(ME-03)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화면으로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DF288B0-6F2D-4199-0202-505F277F3548}"/>
              </a:ext>
            </a:extLst>
          </p:cNvPr>
          <p:cNvSpPr/>
          <p:nvPr/>
        </p:nvSpPr>
        <p:spPr>
          <a:xfrm>
            <a:off x="3585565" y="1659119"/>
            <a:ext cx="2187347" cy="1211696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3A86EB-71A6-AFA4-DE19-6AD3769035C9}"/>
              </a:ext>
            </a:extLst>
          </p:cNvPr>
          <p:cNvSpPr/>
          <p:nvPr/>
        </p:nvSpPr>
        <p:spPr>
          <a:xfrm>
            <a:off x="3585564" y="2870815"/>
            <a:ext cx="640995" cy="184383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9F69E9-4C94-36A5-E363-2D481F07A24E}"/>
              </a:ext>
            </a:extLst>
          </p:cNvPr>
          <p:cNvSpPr/>
          <p:nvPr/>
        </p:nvSpPr>
        <p:spPr>
          <a:xfrm>
            <a:off x="4988560" y="2872625"/>
            <a:ext cx="761788" cy="182573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7BDB89-394C-44AA-C1AE-6B8643F2EB49}"/>
              </a:ext>
            </a:extLst>
          </p:cNvPr>
          <p:cNvGrpSpPr/>
          <p:nvPr/>
        </p:nvGrpSpPr>
        <p:grpSpPr>
          <a:xfrm>
            <a:off x="9173740" y="3803338"/>
            <a:ext cx="3018260" cy="1662742"/>
            <a:chOff x="9172575" y="558936"/>
            <a:chExt cx="3018260" cy="11001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D0A83D-1BBE-8B75-A2A8-2219246E6AB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5ECED1-419F-CB12-2C3D-81B448E3DFD8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 찾기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클릭 시 아이디 찾기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(ME-02)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674CE-4AD1-E14E-7AF6-ED7631FEFE64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70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08475-08A0-4F10-673D-4B5067AE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C7DCE7-23AF-F149-9427-0576E635C889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A54CDE-90C9-D790-40B4-3F781739FFA5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7D8E95-B602-F233-EF72-5DC74A5C0544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86D93F-FB05-0A7E-D8FB-67BB8A3C6BBC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아이디 찾기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20903A-B391-A6EC-4016-C3ADE3FD60AC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E67F8E-A4FE-8016-BACF-F94D8B080EC5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4665C-0BA7-4D20-30EF-BF6B6271DA08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C98216-9DC6-3049-271C-B2C691181F06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Login – Find ID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A8C39C-02F6-A39E-56BD-582C4E2BE0CA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844EAE-9107-8F78-7A36-6F40FA204AF2}"/>
              </a:ext>
            </a:extLst>
          </p:cNvPr>
          <p:cNvGrpSpPr/>
          <p:nvPr/>
        </p:nvGrpSpPr>
        <p:grpSpPr>
          <a:xfrm>
            <a:off x="9172575" y="558935"/>
            <a:ext cx="3018260" cy="4198260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98A677-8822-35E1-09AF-E29BC858713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229E80E-DB6E-3AEB-A664-773285C3AAA6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가입 시 등록한 이메일 주소를 입력한 뒤 ‘아이디 찾기’ 버튼을 클릭한다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등록된 이메일일 경우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해당 이메일로 아이디 정보를 안내한다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등록되지 않은 이메일을 입력한 경우 오류 메시지를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이메일 형식이 올바르지 않을 경우에도 오류 메시지를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77C366-B5A4-0FB9-BB75-B3790096F8DB}"/>
              </a:ext>
            </a:extLst>
          </p:cNvPr>
          <p:cNvGrpSpPr/>
          <p:nvPr/>
        </p:nvGrpSpPr>
        <p:grpSpPr>
          <a:xfrm>
            <a:off x="9172575" y="4757195"/>
            <a:ext cx="3018260" cy="2091960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8C32E8E-91A8-CC14-CD76-AEE255B2C33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C066EB-3C7A-4C58-7C58-DDB29DF5DC01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‘로그인으로 돌아가기’ 클릭 시 로그인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22CA07-0F8D-12DB-2AE7-442EC16544A1}"/>
              </a:ext>
            </a:extLst>
          </p:cNvPr>
          <p:cNvGrpSpPr/>
          <p:nvPr/>
        </p:nvGrpSpPr>
        <p:grpSpPr>
          <a:xfrm>
            <a:off x="360000" y="1188000"/>
            <a:ext cx="8567602" cy="5029200"/>
            <a:chOff x="360000" y="975360"/>
            <a:chExt cx="8567602" cy="50292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56EB595-00A0-4ADF-864A-47B4D3CFB74C}"/>
                </a:ext>
              </a:extLst>
            </p:cNvPr>
            <p:cNvGrpSpPr/>
            <p:nvPr/>
          </p:nvGrpSpPr>
          <p:grpSpPr>
            <a:xfrm>
              <a:off x="360000" y="975360"/>
              <a:ext cx="8567602" cy="5029200"/>
              <a:chOff x="180000" y="1260000"/>
              <a:chExt cx="9693993" cy="4796507"/>
            </a:xfrm>
          </p:grpSpPr>
          <p:pic>
            <p:nvPicPr>
              <p:cNvPr id="6" name="그림 5" descr="스크린샷, 텍스트, 소프트웨어, 운영 체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0E82BFD-2B99-40ED-8E65-BA5A7C4EF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00" y="1260000"/>
                <a:ext cx="9693993" cy="4796507"/>
              </a:xfrm>
              <a:prstGeom prst="rect">
                <a:avLst/>
              </a:prstGeom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AF7F87A-AF7C-B25A-C621-C8741C0BE15F}"/>
                  </a:ext>
                </a:extLst>
              </p:cNvPr>
              <p:cNvSpPr/>
              <p:nvPr/>
            </p:nvSpPr>
            <p:spPr>
              <a:xfrm>
                <a:off x="3150742" y="1809322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</p:grp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D88E8F2-5F22-C52E-8779-D8023CCC8344}"/>
                </a:ext>
              </a:extLst>
            </p:cNvPr>
            <p:cNvSpPr/>
            <p:nvPr/>
          </p:nvSpPr>
          <p:spPr>
            <a:xfrm>
              <a:off x="3555457" y="1425439"/>
              <a:ext cx="2235743" cy="1104401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7CA0A5-66B2-44E3-05BD-8B4C0F08132A}"/>
                </a:ext>
              </a:extLst>
            </p:cNvPr>
            <p:cNvSpPr/>
            <p:nvPr/>
          </p:nvSpPr>
          <p:spPr>
            <a:xfrm>
              <a:off x="3561553" y="2529841"/>
              <a:ext cx="2235743" cy="18288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40A9ADF-1302-FD00-C46E-E7BD29FCE990}"/>
                </a:ext>
              </a:extLst>
            </p:cNvPr>
            <p:cNvSpPr/>
            <p:nvPr/>
          </p:nvSpPr>
          <p:spPr>
            <a:xfrm>
              <a:off x="2997590" y="2436500"/>
              <a:ext cx="324927" cy="385481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18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A10A-3665-7D8C-6586-1BE423FA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56F6630B-28B5-FC17-4303-1112B740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1" y="1188000"/>
            <a:ext cx="8567602" cy="40961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0765E9-D4AC-A69E-ECFB-3978FAA62C24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1C5034-7DA8-7BA6-B675-9B2E80846814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4329CD-520D-A2D5-0C34-F1CD00F795FE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3A5AF9-911A-75D5-3B23-89185893BF39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비밀번호 찾기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B0CEA0-27AE-3149-73C4-D7226E5FFBA8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51CAE3-381F-3F40-817C-F7677508EF7D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66CDD3-4FC3-7332-9926-908ECAD7D879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D5641E-5FE9-9B42-F0A1-0AA52375DB07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Login – Find PW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37AA3B-12D2-4AFD-5B60-D434F8610A5C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3227EF-5B73-8779-29CF-4194F7B217E6}"/>
              </a:ext>
            </a:extLst>
          </p:cNvPr>
          <p:cNvGrpSpPr/>
          <p:nvPr/>
        </p:nvGrpSpPr>
        <p:grpSpPr>
          <a:xfrm>
            <a:off x="9172575" y="558935"/>
            <a:ext cx="3018260" cy="4796835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3223B3-DEDE-9D63-7A0B-F833FD41605D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14A0E25-5E8C-2AEB-5656-AC5E71844A51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가입 시 등록한 아이디와 이메일 주소를 입력한 뒤 ‘다음’ 버튼을 클릭한다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아이디와 이메일이 회원 정보와 일치할 경우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 재설정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(ME-04)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등록되지 않은 아이디이거나 이메일이 일치하지 않을 경우 오류 메시지를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이메일 형식이 올바르지 않을 경우에도 오류 메시지를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EFB5878-A5B9-E7D8-FFB0-1DB50B17F1E9}"/>
              </a:ext>
            </a:extLst>
          </p:cNvPr>
          <p:cNvGrpSpPr/>
          <p:nvPr/>
        </p:nvGrpSpPr>
        <p:grpSpPr>
          <a:xfrm>
            <a:off x="9172575" y="5355771"/>
            <a:ext cx="3018260" cy="1501832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1AABF0E-64CA-F8CD-FAD4-826F620B14C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1E2B1C9-B664-B4D6-FCDC-ADBBF9C622A9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‘로그인으로 돌아가기’ 클릭 시 로그인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4DBF14D8-5ED5-3E0E-0C37-8A87CD35BBDF}"/>
              </a:ext>
            </a:extLst>
          </p:cNvPr>
          <p:cNvSpPr/>
          <p:nvPr/>
        </p:nvSpPr>
        <p:spPr>
          <a:xfrm>
            <a:off x="2972381" y="1785010"/>
            <a:ext cx="324927" cy="38548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90FEAA-C701-67FF-9DE5-9A942EF940FA}"/>
              </a:ext>
            </a:extLst>
          </p:cNvPr>
          <p:cNvSpPr/>
          <p:nvPr/>
        </p:nvSpPr>
        <p:spPr>
          <a:xfrm>
            <a:off x="3542281" y="1573812"/>
            <a:ext cx="2235743" cy="1189708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6F9EE7-9F5B-0E9C-294C-AFA38934E5C5}"/>
              </a:ext>
            </a:extLst>
          </p:cNvPr>
          <p:cNvSpPr/>
          <p:nvPr/>
        </p:nvSpPr>
        <p:spPr>
          <a:xfrm>
            <a:off x="3548377" y="2763520"/>
            <a:ext cx="2235743" cy="18288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D24FBD6-A85E-D810-29E6-4E293A166C90}"/>
              </a:ext>
            </a:extLst>
          </p:cNvPr>
          <p:cNvSpPr/>
          <p:nvPr/>
        </p:nvSpPr>
        <p:spPr>
          <a:xfrm>
            <a:off x="2984414" y="2670179"/>
            <a:ext cx="324927" cy="38548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53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4EE8B-3468-5AFA-AC3D-B6F63F185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38BBA0-F8EB-A8B6-6B58-4693809D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88000"/>
            <a:ext cx="8541404" cy="40705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FD879A-DE03-A1C6-0589-84B314A8714D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B54F67-B4BE-8E73-15EF-56C15B7DCD8F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E12C9E-A42A-A767-A7C7-56D703AAE679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245D24-D20B-D7A6-837B-08E0A099B5D4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비밀번호 재설정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558639-21CC-706A-7F39-EE2D5054569F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64A444-B824-8A66-62E7-FF5DECB51090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9268E8-B8F2-EB05-5D15-97EBB23E25D3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A24FE0-903B-EEA9-CA56-F3784B9A3887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Login – reset PW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92468C-2F13-A2D2-9A11-B2F30772BC76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22B742-3255-43F7-30B5-7656C79422A0}"/>
              </a:ext>
            </a:extLst>
          </p:cNvPr>
          <p:cNvGrpSpPr/>
          <p:nvPr/>
        </p:nvGrpSpPr>
        <p:grpSpPr>
          <a:xfrm>
            <a:off x="9172575" y="558935"/>
            <a:ext cx="3018260" cy="4699577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509981-084A-2542-7BEA-9599A6B90B83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1586A80-FC88-CB80-04B6-DBA0ED90E866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 비밀번호와 새 비밀번호 확인 값을 입력한다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두 비밀번호가 모두 필수 입력 항목이다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두 값이 일치하지 않을 경우 오류 메시지 표시</a:t>
              </a:r>
              <a:b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 변경’ 버튼 클릭 시 비밀번호를 재설정한다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b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변경에 성공하면 로그인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6F6FD8-E258-B8B5-4921-49E74047A79B}"/>
              </a:ext>
            </a:extLst>
          </p:cNvPr>
          <p:cNvGrpSpPr/>
          <p:nvPr/>
        </p:nvGrpSpPr>
        <p:grpSpPr>
          <a:xfrm>
            <a:off x="9172575" y="5258512"/>
            <a:ext cx="3018260" cy="1599091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5BD81E9-BAAA-F0E7-A6CF-F3C95E64E307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89E9255-7D51-BEDF-0404-E02CF8D1275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‘로그인으로 돌아가기’ 클릭 시 로그인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1B8DC805-627A-6414-D882-03DC4957868B}"/>
              </a:ext>
            </a:extLst>
          </p:cNvPr>
          <p:cNvSpPr/>
          <p:nvPr/>
        </p:nvSpPr>
        <p:spPr>
          <a:xfrm>
            <a:off x="2972381" y="1785010"/>
            <a:ext cx="324927" cy="38548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042FEFB-3CBF-3F58-64F3-0A32C0D6C27F}"/>
              </a:ext>
            </a:extLst>
          </p:cNvPr>
          <p:cNvSpPr/>
          <p:nvPr/>
        </p:nvSpPr>
        <p:spPr>
          <a:xfrm>
            <a:off x="3542281" y="1573812"/>
            <a:ext cx="2235743" cy="1189708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355644-9FAF-FEF8-A025-0FAC208129A2}"/>
              </a:ext>
            </a:extLst>
          </p:cNvPr>
          <p:cNvSpPr/>
          <p:nvPr/>
        </p:nvSpPr>
        <p:spPr>
          <a:xfrm>
            <a:off x="3548377" y="2763520"/>
            <a:ext cx="2235743" cy="18288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1F72E22-A906-C057-261E-F2AC4D53BE54}"/>
              </a:ext>
            </a:extLst>
          </p:cNvPr>
          <p:cNvSpPr/>
          <p:nvPr/>
        </p:nvSpPr>
        <p:spPr>
          <a:xfrm>
            <a:off x="2984414" y="2670179"/>
            <a:ext cx="324927" cy="38548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61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48A2B-68E6-9D8C-A24E-F5756817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EF46683-4457-9B55-1FB4-31A32C72C108}"/>
              </a:ext>
            </a:extLst>
          </p:cNvPr>
          <p:cNvGrpSpPr/>
          <p:nvPr/>
        </p:nvGrpSpPr>
        <p:grpSpPr>
          <a:xfrm>
            <a:off x="360001" y="1188000"/>
            <a:ext cx="8448098" cy="4177102"/>
            <a:chOff x="180000" y="1260000"/>
            <a:chExt cx="9693993" cy="4801556"/>
          </a:xfrm>
        </p:grpSpPr>
        <p:pic>
          <p:nvPicPr>
            <p:cNvPr id="7" name="그림 6" descr="스크린샷, 텍스트, 소프트웨어, 디스플레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CA8D470-2609-8631-1264-703E1E55E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0" y="1260000"/>
              <a:ext cx="9693993" cy="4801556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C49BD68-7157-C912-6216-7835FE0F90BE}"/>
                </a:ext>
              </a:extLst>
            </p:cNvPr>
            <p:cNvSpPr/>
            <p:nvPr/>
          </p:nvSpPr>
          <p:spPr>
            <a:xfrm>
              <a:off x="3105514" y="1857079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444AE0-DF3B-795F-6964-1ED0612A6D00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E3824F-289B-481E-C0F0-67A671A016F0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738376-4D34-5E76-9424-8B57BB8D2727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BCA921-10C4-2743-BFBA-7923CEEEA274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회원가입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648765-BA30-06A8-81B3-F988E19CADB7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8D260F-3FC1-87D0-0967-6817B47CF86B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556096-796F-8A8D-54F2-C0889631E0A1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7957FD-1F16-BA7E-0686-B53A322C6CD0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Signup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405FB1-52DE-31AD-0C0F-003221FFB7A2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B2647FA-A9E4-E561-4222-F1A9313ECA55}"/>
              </a:ext>
            </a:extLst>
          </p:cNvPr>
          <p:cNvGrpSpPr/>
          <p:nvPr/>
        </p:nvGrpSpPr>
        <p:grpSpPr>
          <a:xfrm>
            <a:off x="9172575" y="558935"/>
            <a:ext cx="3018260" cy="3406575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E94C0C1-B17D-3C8F-3D21-B242D573167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ED520D4-E558-4F33-9A11-D82EA4D0901F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 확인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이메일을 입력해 계정을 생성하는 폼이다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모든 필드는 필수 입력 항목이다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비밀번호와 비밀번호 확인 값이 일치하지 않을 경우 오류 메시지를 표시하고 회원가입을 진행하지 않는다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이메일 형식이 올바르지 않을 경우 오류 메시지를 표시한다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AD5B4F0-6155-7F26-C79B-FB134DBBFC25}"/>
              </a:ext>
            </a:extLst>
          </p:cNvPr>
          <p:cNvGrpSpPr/>
          <p:nvPr/>
        </p:nvGrpSpPr>
        <p:grpSpPr>
          <a:xfrm>
            <a:off x="9172575" y="3965510"/>
            <a:ext cx="3018260" cy="2883645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B95FED-0148-4BEB-58F2-2E37B0B8F1F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5FAAEF2-EF64-6197-DEB0-438ADCAB3F0A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생성하기’ 버튼 클릭 시 </a:t>
              </a: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입력값을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검증한 뒤 회원 정보를 저장한다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회원가입에 성공하면 로그인 화면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(ME-01)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이미 등록된 아이디 또는 이메일인 경우 오류 메시지를 표시한다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9231FE-45D5-C483-4FE8-8EEF506F17C8}"/>
              </a:ext>
            </a:extLst>
          </p:cNvPr>
          <p:cNvSpPr/>
          <p:nvPr/>
        </p:nvSpPr>
        <p:spPr>
          <a:xfrm>
            <a:off x="3312367" y="1623527"/>
            <a:ext cx="2547257" cy="167951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679348D-BBFE-F7CA-B759-D80F2063A90C}"/>
              </a:ext>
            </a:extLst>
          </p:cNvPr>
          <p:cNvSpPr/>
          <p:nvPr/>
        </p:nvSpPr>
        <p:spPr>
          <a:xfrm flipV="1">
            <a:off x="3312367" y="3376533"/>
            <a:ext cx="2547257" cy="30480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026D4D-B248-437D-2243-78B49D5C4551}"/>
              </a:ext>
            </a:extLst>
          </p:cNvPr>
          <p:cNvSpPr/>
          <p:nvPr/>
        </p:nvSpPr>
        <p:spPr>
          <a:xfrm>
            <a:off x="2909521" y="3528933"/>
            <a:ext cx="320394" cy="319832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799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C544-A4BE-DFF9-F8E7-ADF384EF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F49901-069A-84E4-DC57-7D5D93AC1C87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4E354B-B6BC-3F6A-B8A9-850636BE953E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15EDB6-7CF6-484E-7FA3-1A6729D3817A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ME-06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BAE1DF-6A32-25B7-26AD-0EAED3368352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로그아웃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7E5062-F958-3838-CDCB-E71549C26CAA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085A47-924B-5544-04CA-64C7C2AC1213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16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E90248-F1E9-EDCF-E8A9-274BEF6C0F39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71B6CF-23F0-AEAC-19FA-29BAAE2E6437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Logout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44B2FE-6C8C-DF74-1821-4B6336F61B6D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9B3864-F1CF-D55A-E64E-7E40488F551B}"/>
              </a:ext>
            </a:extLst>
          </p:cNvPr>
          <p:cNvGrpSpPr/>
          <p:nvPr/>
        </p:nvGrpSpPr>
        <p:grpSpPr>
          <a:xfrm>
            <a:off x="9172575" y="558935"/>
            <a:ext cx="3018260" cy="2510406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BBAC27E-1921-CF67-3FC4-4F5837F619E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4AEA3C-5D50-FA0C-5D80-E752C6641DF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헤더 우측 상단의 ‘로그아웃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을 클릭하면 로그아웃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로그아웃 완료 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로그아웃 안내 팝업을 표시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004381A-C9DE-F9D7-C7FB-627B92AB2DEE}"/>
              </a:ext>
            </a:extLst>
          </p:cNvPr>
          <p:cNvGrpSpPr/>
          <p:nvPr/>
        </p:nvGrpSpPr>
        <p:grpSpPr>
          <a:xfrm>
            <a:off x="9173740" y="3069341"/>
            <a:ext cx="3018260" cy="3788262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71014FD-EC49-E111-D04E-1D7E312AFF8E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EF2C519-021F-844E-C955-757308F5E8A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로그아웃 안내 팝업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로그아웃 되었습니다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.’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메시지와 ‘확인’ 버튼을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사용자가 ‘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확인’을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클릭하면 팝업을 닫고 메인 페이지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(MA-01)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31FD08C-63CA-17F6-2F0E-642BC2A05DE7}"/>
              </a:ext>
            </a:extLst>
          </p:cNvPr>
          <p:cNvGrpSpPr/>
          <p:nvPr/>
        </p:nvGrpSpPr>
        <p:grpSpPr>
          <a:xfrm>
            <a:off x="520498" y="2271814"/>
            <a:ext cx="8307892" cy="2314372"/>
            <a:chOff x="2134627" y="4070228"/>
            <a:chExt cx="7858459" cy="2007341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22AE6B6-1762-D0B4-7245-3E96E7626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48" t="-2420" r="14459" b="2420"/>
            <a:stretch>
              <a:fillRect/>
            </a:stretch>
          </p:blipFill>
          <p:spPr>
            <a:xfrm>
              <a:off x="2134627" y="4073493"/>
              <a:ext cx="7858459" cy="2004076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940B08C-DCBA-B494-21FD-5F91BE7A6E79}"/>
                </a:ext>
              </a:extLst>
            </p:cNvPr>
            <p:cNvSpPr/>
            <p:nvPr/>
          </p:nvSpPr>
          <p:spPr>
            <a:xfrm>
              <a:off x="2752628" y="5075531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30271D8-71F9-CB75-1765-8D9DE98A4D3A}"/>
                </a:ext>
              </a:extLst>
            </p:cNvPr>
            <p:cNvSpPr/>
            <p:nvPr/>
          </p:nvSpPr>
          <p:spPr>
            <a:xfrm>
              <a:off x="3237722" y="4070228"/>
              <a:ext cx="3530318" cy="1315616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9781A60-0356-912B-2B99-B63084BED4FB}"/>
                </a:ext>
              </a:extLst>
            </p:cNvPr>
            <p:cNvSpPr/>
            <p:nvPr/>
          </p:nvSpPr>
          <p:spPr>
            <a:xfrm>
              <a:off x="8980446" y="4292745"/>
              <a:ext cx="627247" cy="286665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3BCFEED-924F-24E1-1197-4481491F84EF}"/>
                </a:ext>
              </a:extLst>
            </p:cNvPr>
            <p:cNvSpPr/>
            <p:nvPr/>
          </p:nvSpPr>
          <p:spPr>
            <a:xfrm>
              <a:off x="8696228" y="4707886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11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319AB-C338-1601-666F-9D389C92C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5E9E58D0-F33C-BFB3-CB53-6A179C9762C3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C41BEF-5430-83B6-7F2C-7C334C25C58E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7265E67-A659-DF52-8384-3E1EE4F112C0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B1152F-AF0B-3771-0059-109A3B350E01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 화면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6966C7-6D14-25F7-48F7-04233C5D3C62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7E86A2-CA98-6112-A341-203E4F597C23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22C3F5-6C4E-4A66-D7F6-CB9EB3A5A4C7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C2FE669-DDD6-1A78-18B1-EAEFDB55DBF0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3765893-A9A7-8E7B-057F-A87C942C6CC4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6BC282A-1D8A-2F8E-9F93-77F1AB32336F}"/>
              </a:ext>
            </a:extLst>
          </p:cNvPr>
          <p:cNvGrpSpPr/>
          <p:nvPr/>
        </p:nvGrpSpPr>
        <p:grpSpPr>
          <a:xfrm>
            <a:off x="9172575" y="558936"/>
            <a:ext cx="3018260" cy="792195"/>
            <a:chOff x="9172575" y="558936"/>
            <a:chExt cx="3018260" cy="110018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904A84E-15E9-263C-9D64-2D3DF9B2DDF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899AAF6-06BE-EC02-F391-ED37485F60F9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 로고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클릭 시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메인 화면 이동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0D98CFC-CB06-4377-4C8E-0067E9427D5F}"/>
              </a:ext>
            </a:extLst>
          </p:cNvPr>
          <p:cNvGrpSpPr/>
          <p:nvPr/>
        </p:nvGrpSpPr>
        <p:grpSpPr>
          <a:xfrm>
            <a:off x="9172575" y="1351131"/>
            <a:ext cx="3018260" cy="1574657"/>
            <a:chOff x="9172575" y="558936"/>
            <a:chExt cx="3018260" cy="110018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3768B35-6167-EF66-75E9-40906F446E32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41351D2-6423-DDF9-97CB-881811E5013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</a:t>
              </a: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통계 대시보드 / Q&amp;A / 로그인 / 회원가입 이동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ko-KR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메인에서는 투명 헤더 + 상단 </a:t>
              </a:r>
              <a:r>
                <a:rPr lang="ko-KR" altLang="ko-KR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그라데이션</a:t>
              </a: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스크롤 시 배경 색상 고정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CC671F-E688-A3E1-274E-376E252F5209}"/>
              </a:ext>
            </a:extLst>
          </p:cNvPr>
          <p:cNvGrpSpPr/>
          <p:nvPr/>
        </p:nvGrpSpPr>
        <p:grpSpPr>
          <a:xfrm>
            <a:off x="9173740" y="2925788"/>
            <a:ext cx="3018260" cy="929737"/>
            <a:chOff x="9172575" y="558936"/>
            <a:chExt cx="3018260" cy="11001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0FE03A5-AF22-4CF7-0D4A-B20517A1B45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69859-1D0F-7D4C-61B0-2FD95A62C9B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모바일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태블릿에서 내비게이션 패널 열기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닫기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FEF280-6806-A918-223F-67A5411A80A5}"/>
              </a:ext>
            </a:extLst>
          </p:cNvPr>
          <p:cNvGrpSpPr/>
          <p:nvPr/>
        </p:nvGrpSpPr>
        <p:grpSpPr>
          <a:xfrm>
            <a:off x="9173740" y="3857294"/>
            <a:ext cx="3018260" cy="1572888"/>
            <a:chOff x="9172575" y="558936"/>
            <a:chExt cx="3018260" cy="110018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E4C3C0-7341-BD2E-F524-5D224005109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CF2E40-7176-9FFD-293B-7EE15FD457E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페이지 타이틀 + 배경 이미지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ko-KR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별도 인터랙션 없음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통계 대시보드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Q&amp;A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 공통 히어로 영역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97DF40-F98D-8413-4220-2C52F4FC32D0}"/>
              </a:ext>
            </a:extLst>
          </p:cNvPr>
          <p:cNvGrpSpPr/>
          <p:nvPr/>
        </p:nvGrpSpPr>
        <p:grpSpPr>
          <a:xfrm>
            <a:off x="216000" y="1188000"/>
            <a:ext cx="8761935" cy="5038637"/>
            <a:chOff x="67620" y="1129894"/>
            <a:chExt cx="8761935" cy="503863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DD5ECFF-DEAB-2F32-6EA6-77B1ED096DD4}"/>
                </a:ext>
              </a:extLst>
            </p:cNvPr>
            <p:cNvGrpSpPr/>
            <p:nvPr/>
          </p:nvGrpSpPr>
          <p:grpSpPr>
            <a:xfrm>
              <a:off x="67620" y="1129894"/>
              <a:ext cx="8761935" cy="4776383"/>
              <a:chOff x="56144" y="1129769"/>
              <a:chExt cx="9941512" cy="4745910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66C48579-E3C4-8884-576E-EC0777EE8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" r="546" b="941"/>
              <a:stretch>
                <a:fillRect/>
              </a:stretch>
            </p:blipFill>
            <p:spPr>
              <a:xfrm>
                <a:off x="180001" y="1260001"/>
                <a:ext cx="9564428" cy="4615678"/>
              </a:xfrm>
              <a:prstGeom prst="rect">
                <a:avLst/>
              </a:prstGeom>
            </p:spPr>
          </p:pic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72FCE52-3B21-3095-7AD3-1BA438649C44}"/>
                  </a:ext>
                </a:extLst>
              </p:cNvPr>
              <p:cNvSpPr/>
              <p:nvPr/>
            </p:nvSpPr>
            <p:spPr>
              <a:xfrm>
                <a:off x="1376311" y="1291859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5E9EB55-954F-2DE1-F1D3-DDC7D97999CF}"/>
                  </a:ext>
                </a:extLst>
              </p:cNvPr>
              <p:cNvSpPr/>
              <p:nvPr/>
            </p:nvSpPr>
            <p:spPr>
              <a:xfrm>
                <a:off x="5192726" y="1316941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2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37047457-75E1-A00A-2A9F-A70CFF396756}"/>
                  </a:ext>
                </a:extLst>
              </p:cNvPr>
              <p:cNvSpPr/>
              <p:nvPr/>
            </p:nvSpPr>
            <p:spPr>
              <a:xfrm>
                <a:off x="8275281" y="1360727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3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E01D76F-32D6-C486-FFD7-A9720C226DFA}"/>
                  </a:ext>
                </a:extLst>
              </p:cNvPr>
              <p:cNvSpPr/>
              <p:nvPr/>
            </p:nvSpPr>
            <p:spPr>
              <a:xfrm>
                <a:off x="9345158" y="2678736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4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744E850B-EF06-02AE-2590-A9BAFBD61935}"/>
                  </a:ext>
                </a:extLst>
              </p:cNvPr>
              <p:cNvSpPr/>
              <p:nvPr/>
            </p:nvSpPr>
            <p:spPr>
              <a:xfrm>
                <a:off x="1893061" y="1283708"/>
                <a:ext cx="510677" cy="359248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63EF504-8AF9-E7AB-AF92-FC8449B30A57}"/>
                  </a:ext>
                </a:extLst>
              </p:cNvPr>
              <p:cNvSpPr/>
              <p:nvPr/>
            </p:nvSpPr>
            <p:spPr>
              <a:xfrm>
                <a:off x="5709476" y="1316941"/>
                <a:ext cx="2188625" cy="326015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8DFDFCE7-2FDD-A03A-97F1-AA166A5170CA}"/>
                  </a:ext>
                </a:extLst>
              </p:cNvPr>
              <p:cNvSpPr/>
              <p:nvPr/>
            </p:nvSpPr>
            <p:spPr>
              <a:xfrm>
                <a:off x="7899386" y="1360727"/>
                <a:ext cx="283823" cy="229908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7F4407A1-1E49-E4E5-A298-2BD1DD88FFB9}"/>
                  </a:ext>
                </a:extLst>
              </p:cNvPr>
              <p:cNvSpPr/>
              <p:nvPr/>
            </p:nvSpPr>
            <p:spPr>
              <a:xfrm>
                <a:off x="56144" y="1129769"/>
                <a:ext cx="9941512" cy="1418735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5F6B88B-6273-743C-7C6F-CB97FABF1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781" y="5963583"/>
              <a:ext cx="8429593" cy="204948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97EAE7-F07A-8059-2216-AA46624C988B}"/>
              </a:ext>
            </a:extLst>
          </p:cNvPr>
          <p:cNvSpPr/>
          <p:nvPr/>
        </p:nvSpPr>
        <p:spPr>
          <a:xfrm>
            <a:off x="216000" y="5956150"/>
            <a:ext cx="8694735" cy="370006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4D6A31A-3401-EB25-412D-919791F23059}"/>
              </a:ext>
            </a:extLst>
          </p:cNvPr>
          <p:cNvSpPr/>
          <p:nvPr/>
        </p:nvSpPr>
        <p:spPr>
          <a:xfrm>
            <a:off x="101980" y="5484997"/>
            <a:ext cx="324023" cy="37000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0D838E-66F5-E17C-0AAE-D3F5E1BC795D}"/>
              </a:ext>
            </a:extLst>
          </p:cNvPr>
          <p:cNvGrpSpPr/>
          <p:nvPr/>
        </p:nvGrpSpPr>
        <p:grpSpPr>
          <a:xfrm>
            <a:off x="9172575" y="5430182"/>
            <a:ext cx="3018260" cy="1413141"/>
            <a:chOff x="9172575" y="558936"/>
            <a:chExt cx="3018260" cy="11001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4270A9-60ED-7A94-712C-06E849FD52F9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5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1A2082-DC03-BBCB-CC96-2FC1F9425CB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모든 페이지 하단에 고정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서비스명, 제작자, 저작권 문구 표시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ko-KR" altLang="ko-KR" sz="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이용약관 / 개인정보처리방침 링크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098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1B755-FFCD-EB21-093E-0F7D4A86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1C89C1-A3B2-E4BA-85BB-E9A5C6008135}"/>
              </a:ext>
            </a:extLst>
          </p:cNvPr>
          <p:cNvGrpSpPr/>
          <p:nvPr/>
        </p:nvGrpSpPr>
        <p:grpSpPr>
          <a:xfrm>
            <a:off x="360001" y="1188000"/>
            <a:ext cx="8399951" cy="4165715"/>
            <a:chOff x="180000" y="1260000"/>
            <a:chExt cx="9564798" cy="4816703"/>
          </a:xfrm>
        </p:grpSpPr>
        <p:pic>
          <p:nvPicPr>
            <p:cNvPr id="12" name="그림 11" descr="텍스트, 스크린샷, 소프트웨어, 웹사이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8D1AD79-1BC3-6075-0C21-445A9D79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2"/>
            <a:stretch>
              <a:fillRect/>
            </a:stretch>
          </p:blipFill>
          <p:spPr>
            <a:xfrm>
              <a:off x="180000" y="1260000"/>
              <a:ext cx="9564798" cy="4816703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16AE0DB-A540-7EE9-F92B-526F32792A8B}"/>
                </a:ext>
              </a:extLst>
            </p:cNvPr>
            <p:cNvSpPr/>
            <p:nvPr/>
          </p:nvSpPr>
          <p:spPr>
            <a:xfrm>
              <a:off x="2122671" y="3061355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B5E46B-2287-5010-FA42-44DDA46AD22F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881D13-AFCB-A79A-CA06-B902019727EB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D8AE81-AEAA-950B-A655-358662EDA59C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PL-01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367172-2A81-D32E-47AC-CDCE26EF6475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이용약관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05A829-262E-2E1B-065A-F68BE7EEB629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1E6BE8-4699-570D-F1AF-C518AE7221ED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17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8A50B7-17F3-02F9-23FC-566659861329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88FAC5-FAA9-C903-B02A-23545CD4A296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Terms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7045E0-2257-7E1B-4B5A-B2094496652E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98753C-B54D-0F2B-42D4-4C063ECCDDE2}"/>
              </a:ext>
            </a:extLst>
          </p:cNvPr>
          <p:cNvGrpSpPr/>
          <p:nvPr/>
        </p:nvGrpSpPr>
        <p:grpSpPr>
          <a:xfrm>
            <a:off x="9172575" y="558936"/>
            <a:ext cx="3018260" cy="6299064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E6DA0F7-B868-98A7-39FF-DA1C884A21EF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732037-6090-12A0-C8DD-233581253675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이용약관 본문 영역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 이용과 관련된 이용약관 전문을 스크롤 가능한 영역에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약관 내용은 읽기 전용이며 수정할 수 없다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화면 진입 시 약관의 첫 항목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부터 노출하며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사용자는 스크롤로 전체 조항을 확인한다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B7BFFB-E92F-D624-2034-162C202393E6}"/>
              </a:ext>
            </a:extLst>
          </p:cNvPr>
          <p:cNvSpPr/>
          <p:nvPr/>
        </p:nvSpPr>
        <p:spPr>
          <a:xfrm>
            <a:off x="2388954" y="2745898"/>
            <a:ext cx="4385069" cy="2815147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374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F767-1B10-8775-FF1C-5DABA735D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E68EF4-8BEB-57D5-DBB3-BDFB6DBC0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 b="1137"/>
          <a:stretch>
            <a:fillRect/>
          </a:stretch>
        </p:blipFill>
        <p:spPr>
          <a:xfrm>
            <a:off x="360000" y="1188001"/>
            <a:ext cx="8443639" cy="41968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965B1F7-6ECA-32B6-021C-0C51DA6FFE90}"/>
              </a:ext>
            </a:extLst>
          </p:cNvPr>
          <p:cNvSpPr/>
          <p:nvPr/>
        </p:nvSpPr>
        <p:spPr>
          <a:xfrm>
            <a:off x="1927614" y="3061355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3B2D08-51CF-D6D5-FB1F-ED0C72860056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4C755F-0F53-303D-DDEB-13F46F236C45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F38B7D-36E7-C462-6009-438F2B41DEAB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PL-02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DD87B9-8AE5-393E-2FD2-C9D76D6794A7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개인정보처리방침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D631E7-4D0A-9A7A-7D08-802374210A9E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64020F-C6C2-DA61-F012-09EF63127FCA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18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97CB9B-13D3-C478-4EB6-BB32F32BCBE6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8AFB90-09EC-E85C-945F-F3A9232EA82E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Privacy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F01A33-FB5C-3500-0BE1-1473260A8B47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8F9887A-1B21-6763-F26C-CD79111FE4FC}"/>
              </a:ext>
            </a:extLst>
          </p:cNvPr>
          <p:cNvGrpSpPr/>
          <p:nvPr/>
        </p:nvGrpSpPr>
        <p:grpSpPr>
          <a:xfrm>
            <a:off x="9172575" y="558936"/>
            <a:ext cx="3018260" cy="6299064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4E0C86-416B-05A4-4D2E-73E189CC79F5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EA97CC-C3C3-DC35-84D5-6E88B52F7E2A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개인정보처리방침 본문 영역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서비스에서 수집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이용되는 개인정보 처리방침 전문을 스크롤 가능한 영역에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본문은 읽기 전용이며 사용자가 내용을 수정할 수 없다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화면 진입 시 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조부터 노출되며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사용자는 스크롤을 통해 전체 조항을 확인한다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F78875-9A10-4D03-AA4C-1F33CCB00669}"/>
              </a:ext>
            </a:extLst>
          </p:cNvPr>
          <p:cNvSpPr/>
          <p:nvPr/>
        </p:nvSpPr>
        <p:spPr>
          <a:xfrm>
            <a:off x="2491591" y="2759301"/>
            <a:ext cx="4385069" cy="2742340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89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6D720-D95B-86C7-CE04-6C7F2227D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4423692-0879-14B2-F6DE-7D5099F030D7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61EF02C-DCC2-A290-06D3-B5FE0773F994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179B34-0397-6A79-68A3-A1BC696EC1BB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6EF4C54-7A57-7760-B6BE-89F9409B5B4A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캐러셀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6511FB0-7B04-EB3B-B642-276EE2B25FA7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BCE7740-27E3-718A-A434-9E70D4E4F31D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9ACC6A5-A530-4567-7FC9-79266FE48251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465DF98-3ABF-7731-4961-E44EDA4BCECD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74FA8B9-E6A6-2084-90FD-DDB929CA21AC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0DA87C-1D65-D513-6C0D-E59CD972390E}"/>
              </a:ext>
            </a:extLst>
          </p:cNvPr>
          <p:cNvGrpSpPr/>
          <p:nvPr/>
        </p:nvGrpSpPr>
        <p:grpSpPr>
          <a:xfrm>
            <a:off x="9174905" y="558936"/>
            <a:ext cx="3018260" cy="1403163"/>
            <a:chOff x="9172575" y="558936"/>
            <a:chExt cx="3018260" cy="11001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A34D6A-1381-12EB-C2D1-1386313E3CDF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183FF7-98C4-0DCD-83DB-EEE6BD078C2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캐러셀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좌우 화살표 클릭 시 이전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다음 슬라이드로 이동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D1FAEE-C4A3-FBAE-438A-47D20C9A760F}"/>
              </a:ext>
            </a:extLst>
          </p:cNvPr>
          <p:cNvGrpSpPr/>
          <p:nvPr/>
        </p:nvGrpSpPr>
        <p:grpSpPr>
          <a:xfrm>
            <a:off x="9172575" y="1962101"/>
            <a:ext cx="3018260" cy="1686167"/>
            <a:chOff x="9172575" y="558936"/>
            <a:chExt cx="3018260" cy="110018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072C7F-F50F-96A5-2C2F-3CD182A17D0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113EE64-13E6-86AC-E566-5D81EE233B76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하단 인디케이터</a:t>
              </a:r>
              <a:endParaRPr lang="en-US" altLang="ko-KR" sz="12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하단 점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(●)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클릭 시 해당 슬라이드로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664AF0-ECA3-391B-3D03-8F4D220C4BFF}"/>
              </a:ext>
            </a:extLst>
          </p:cNvPr>
          <p:cNvGrpSpPr/>
          <p:nvPr/>
        </p:nvGrpSpPr>
        <p:grpSpPr>
          <a:xfrm>
            <a:off x="9172575" y="3648270"/>
            <a:ext cx="3018260" cy="1847262"/>
            <a:chOff x="9172575" y="558936"/>
            <a:chExt cx="3018260" cy="110018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F918BC-2061-5FFA-633D-F34CB36DF678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6E984C-8C69-ABA9-6D30-BE82188ADDBF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Snap Scroll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마우스 휠 또는 스크롤 시 다음 </a:t>
              </a: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섹션으로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자동 이동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A8CB94-3D2B-3456-64E3-46D830CC6857}"/>
              </a:ext>
            </a:extLst>
          </p:cNvPr>
          <p:cNvGrpSpPr/>
          <p:nvPr/>
        </p:nvGrpSpPr>
        <p:grpSpPr>
          <a:xfrm>
            <a:off x="9173740" y="5495533"/>
            <a:ext cx="3018260" cy="1362468"/>
            <a:chOff x="9172575" y="558936"/>
            <a:chExt cx="3018260" cy="11001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D3A6F41-BECD-33D8-DECE-9D1436F34D76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B394BAD-7AB0-BA44-105C-6401A5393D26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같은 페이지 내 ‘서비스 소개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스냅 스크롤</a:t>
              </a:r>
              <a:r>
                <a:rPr lang="en-US" altLang="ko-KR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-1)’ </a:t>
              </a:r>
              <a:r>
                <a:rPr lang="ko-KR" altLang="en-US" sz="12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섹션으로</a:t>
              </a:r>
              <a:r>
                <a:rPr lang="ko-KR" altLang="en-US" sz="12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자동 스크롤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F6D159AF-18AB-EF6D-7684-B1CB45686ED5}"/>
              </a:ext>
            </a:extLst>
          </p:cNvPr>
          <p:cNvSpPr/>
          <p:nvPr/>
        </p:nvSpPr>
        <p:spPr>
          <a:xfrm>
            <a:off x="1840054" y="3528069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6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4" name="사각형: 둥근 모서리 74">
            <a:extLst>
              <a:ext uri="{FF2B5EF4-FFF2-40B4-BE49-F238E27FC236}">
                <a16:creationId xmlns:a16="http://schemas.microsoft.com/office/drawing/2014/main" id="{14A44C1A-40D2-6B77-1E55-7033F05DEB7C}"/>
              </a:ext>
            </a:extLst>
          </p:cNvPr>
          <p:cNvSpPr/>
          <p:nvPr/>
        </p:nvSpPr>
        <p:spPr>
          <a:xfrm>
            <a:off x="786904" y="3341420"/>
            <a:ext cx="945181" cy="373299"/>
          </a:xfrm>
          <a:custGeom>
            <a:avLst/>
            <a:gdLst>
              <a:gd name="csX0" fmla="*/ 0 w 468412"/>
              <a:gd name="csY0" fmla="*/ 61275 h 367645"/>
              <a:gd name="csX1" fmla="*/ 61275 w 468412"/>
              <a:gd name="csY1" fmla="*/ 0 h 367645"/>
              <a:gd name="csX2" fmla="*/ 407137 w 468412"/>
              <a:gd name="csY2" fmla="*/ 0 h 367645"/>
              <a:gd name="csX3" fmla="*/ 468412 w 468412"/>
              <a:gd name="csY3" fmla="*/ 61275 h 367645"/>
              <a:gd name="csX4" fmla="*/ 468412 w 468412"/>
              <a:gd name="csY4" fmla="*/ 306370 h 367645"/>
              <a:gd name="csX5" fmla="*/ 407137 w 468412"/>
              <a:gd name="csY5" fmla="*/ 367645 h 367645"/>
              <a:gd name="csX6" fmla="*/ 61275 w 468412"/>
              <a:gd name="csY6" fmla="*/ 367645 h 367645"/>
              <a:gd name="csX7" fmla="*/ 0 w 468412"/>
              <a:gd name="csY7" fmla="*/ 306370 h 367645"/>
              <a:gd name="csX8" fmla="*/ 0 w 468412"/>
              <a:gd name="csY8" fmla="*/ 61275 h 3676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68412" h="367645" extrusionOk="0">
                <a:moveTo>
                  <a:pt x="0" y="61275"/>
                </a:moveTo>
                <a:cubicBezTo>
                  <a:pt x="5288" y="22081"/>
                  <a:pt x="31705" y="-3272"/>
                  <a:pt x="61275" y="0"/>
                </a:cubicBezTo>
                <a:cubicBezTo>
                  <a:pt x="191330" y="-4625"/>
                  <a:pt x="328995" y="12608"/>
                  <a:pt x="407137" y="0"/>
                </a:cubicBezTo>
                <a:cubicBezTo>
                  <a:pt x="447016" y="-628"/>
                  <a:pt x="475849" y="33562"/>
                  <a:pt x="468412" y="61275"/>
                </a:cubicBezTo>
                <a:cubicBezTo>
                  <a:pt x="469426" y="129120"/>
                  <a:pt x="466946" y="217798"/>
                  <a:pt x="468412" y="306370"/>
                </a:cubicBezTo>
                <a:cubicBezTo>
                  <a:pt x="476979" y="344494"/>
                  <a:pt x="449070" y="364825"/>
                  <a:pt x="407137" y="367645"/>
                </a:cubicBezTo>
                <a:cubicBezTo>
                  <a:pt x="234286" y="380038"/>
                  <a:pt x="153526" y="359803"/>
                  <a:pt x="61275" y="367645"/>
                </a:cubicBezTo>
                <a:cubicBezTo>
                  <a:pt x="30835" y="363345"/>
                  <a:pt x="5666" y="344426"/>
                  <a:pt x="0" y="306370"/>
                </a:cubicBezTo>
                <a:cubicBezTo>
                  <a:pt x="-24137" y="194068"/>
                  <a:pt x="2575" y="159491"/>
                  <a:pt x="0" y="61275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custGeom>
                    <a:avLst/>
                    <a:gdLst>
                      <a:gd name="connsiteX0" fmla="*/ 0 w 945181"/>
                      <a:gd name="connsiteY0" fmla="*/ 62217 h 373299"/>
                      <a:gd name="connsiteX1" fmla="*/ 123643 w 945181"/>
                      <a:gd name="connsiteY1" fmla="*/ 0 h 373299"/>
                      <a:gd name="connsiteX2" fmla="*/ 821537 w 945181"/>
                      <a:gd name="connsiteY2" fmla="*/ 0 h 373299"/>
                      <a:gd name="connsiteX3" fmla="*/ 945180 w 945181"/>
                      <a:gd name="connsiteY3" fmla="*/ 62217 h 373299"/>
                      <a:gd name="connsiteX4" fmla="*/ 945180 w 945181"/>
                      <a:gd name="connsiteY4" fmla="*/ 311081 h 373299"/>
                      <a:gd name="connsiteX5" fmla="*/ 821537 w 945181"/>
                      <a:gd name="connsiteY5" fmla="*/ 373299 h 373299"/>
                      <a:gd name="connsiteX6" fmla="*/ 123643 w 945181"/>
                      <a:gd name="connsiteY6" fmla="*/ 373299 h 373299"/>
                      <a:gd name="connsiteX7" fmla="*/ 0 w 945181"/>
                      <a:gd name="connsiteY7" fmla="*/ 311081 h 373299"/>
                      <a:gd name="connsiteX8" fmla="*/ 0 w 945181"/>
                      <a:gd name="connsiteY8" fmla="*/ 62217 h 373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45181" h="373299" extrusionOk="0">
                        <a:moveTo>
                          <a:pt x="0" y="62217"/>
                        </a:moveTo>
                        <a:cubicBezTo>
                          <a:pt x="18087" y="14912"/>
                          <a:pt x="68753" y="-6984"/>
                          <a:pt x="123643" y="0"/>
                        </a:cubicBezTo>
                        <a:cubicBezTo>
                          <a:pt x="375315" y="31594"/>
                          <a:pt x="641322" y="-3060"/>
                          <a:pt x="821537" y="0"/>
                        </a:cubicBezTo>
                        <a:cubicBezTo>
                          <a:pt x="900984" y="4650"/>
                          <a:pt x="966562" y="39795"/>
                          <a:pt x="945180" y="62217"/>
                        </a:cubicBezTo>
                        <a:cubicBezTo>
                          <a:pt x="922897" y="126960"/>
                          <a:pt x="957467" y="211519"/>
                          <a:pt x="945180" y="311081"/>
                        </a:cubicBezTo>
                        <a:cubicBezTo>
                          <a:pt x="949229" y="343845"/>
                          <a:pt x="922241" y="378478"/>
                          <a:pt x="821537" y="373299"/>
                        </a:cubicBezTo>
                        <a:cubicBezTo>
                          <a:pt x="501492" y="375865"/>
                          <a:pt x="315981" y="346500"/>
                          <a:pt x="123643" y="373299"/>
                        </a:cubicBezTo>
                        <a:cubicBezTo>
                          <a:pt x="59063" y="370721"/>
                          <a:pt x="14049" y="343296"/>
                          <a:pt x="0" y="311081"/>
                        </a:cubicBezTo>
                        <a:cubicBezTo>
                          <a:pt x="-46754" y="190212"/>
                          <a:pt x="-12119" y="165878"/>
                          <a:pt x="0" y="62217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00C985-2A97-41EE-2D15-F25DD04BDFE4}"/>
              </a:ext>
            </a:extLst>
          </p:cNvPr>
          <p:cNvGrpSpPr/>
          <p:nvPr/>
        </p:nvGrpSpPr>
        <p:grpSpPr>
          <a:xfrm>
            <a:off x="360000" y="1188000"/>
            <a:ext cx="8480428" cy="4859756"/>
            <a:chOff x="191782" y="1201729"/>
            <a:chExt cx="10604117" cy="478615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3E6404A-D6D2-BBC4-D8CF-D90C899F6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782" y="1201729"/>
              <a:ext cx="10604117" cy="476403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0C75535-34F0-E81A-6BC8-70BED5F395F9}"/>
                </a:ext>
              </a:extLst>
            </p:cNvPr>
            <p:cNvSpPr/>
            <p:nvPr/>
          </p:nvSpPr>
          <p:spPr>
            <a:xfrm>
              <a:off x="414777" y="2880281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C6782F3-0EB6-5F32-525A-99FC6E25FF99}"/>
                </a:ext>
              </a:extLst>
            </p:cNvPr>
            <p:cNvSpPr/>
            <p:nvPr/>
          </p:nvSpPr>
          <p:spPr>
            <a:xfrm>
              <a:off x="4809683" y="5329472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40F0BA0-C4F7-B24D-D186-C8D852F1EA5C}"/>
                </a:ext>
              </a:extLst>
            </p:cNvPr>
            <p:cNvSpPr/>
            <p:nvPr/>
          </p:nvSpPr>
          <p:spPr>
            <a:xfrm>
              <a:off x="9795228" y="5444022"/>
              <a:ext cx="367645" cy="3676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42C5BBC-2DFA-8327-C49F-B7EEA4CC3EE9}"/>
                </a:ext>
              </a:extLst>
            </p:cNvPr>
            <p:cNvGrpSpPr/>
            <p:nvPr/>
          </p:nvGrpSpPr>
          <p:grpSpPr>
            <a:xfrm>
              <a:off x="10228576" y="4821853"/>
              <a:ext cx="420821" cy="989814"/>
              <a:chOff x="10190826" y="5106042"/>
              <a:chExt cx="420821" cy="989814"/>
            </a:xfrm>
          </p:grpSpPr>
          <p:sp>
            <p:nvSpPr>
              <p:cNvPr id="55" name="화살표: 아래쪽 54">
                <a:extLst>
                  <a:ext uri="{FF2B5EF4-FFF2-40B4-BE49-F238E27FC236}">
                    <a16:creationId xmlns:a16="http://schemas.microsoft.com/office/drawing/2014/main" id="{C1CE2EBC-DC7E-9D8F-7022-2267EFE08DCF}"/>
                  </a:ext>
                </a:extLst>
              </p:cNvPr>
              <p:cNvSpPr/>
              <p:nvPr/>
            </p:nvSpPr>
            <p:spPr>
              <a:xfrm>
                <a:off x="10214949" y="5106042"/>
                <a:ext cx="367644" cy="989814"/>
              </a:xfrm>
              <a:prstGeom prst="downArrow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2CCBF-8B57-E439-0134-8C5B4F5D5DD5}"/>
                  </a:ext>
                </a:extLst>
              </p:cNvPr>
              <p:cNvSpPr txBox="1"/>
              <p:nvPr/>
            </p:nvSpPr>
            <p:spPr>
              <a:xfrm>
                <a:off x="10190826" y="5106043"/>
                <a:ext cx="420821" cy="835403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800" b="1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Snap scroll</a:t>
                </a:r>
                <a:endParaRPr lang="ko-KR" altLang="en-US" sz="800" b="1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18AAC4B8-4BB6-CE2E-99B2-5D0B5A907E75}"/>
                </a:ext>
              </a:extLst>
            </p:cNvPr>
            <p:cNvSpPr/>
            <p:nvPr/>
          </p:nvSpPr>
          <p:spPr>
            <a:xfrm>
              <a:off x="414777" y="3437899"/>
              <a:ext cx="367645" cy="367645"/>
            </a:xfrm>
            <a:custGeom>
              <a:avLst/>
              <a:gdLst>
                <a:gd name="csX0" fmla="*/ 0 w 468412"/>
                <a:gd name="csY0" fmla="*/ 61275 h 367645"/>
                <a:gd name="csX1" fmla="*/ 61275 w 468412"/>
                <a:gd name="csY1" fmla="*/ 0 h 367645"/>
                <a:gd name="csX2" fmla="*/ 407137 w 468412"/>
                <a:gd name="csY2" fmla="*/ 0 h 367645"/>
                <a:gd name="csX3" fmla="*/ 468412 w 468412"/>
                <a:gd name="csY3" fmla="*/ 61275 h 367645"/>
                <a:gd name="csX4" fmla="*/ 468412 w 468412"/>
                <a:gd name="csY4" fmla="*/ 306370 h 367645"/>
                <a:gd name="csX5" fmla="*/ 407137 w 468412"/>
                <a:gd name="csY5" fmla="*/ 367645 h 367645"/>
                <a:gd name="csX6" fmla="*/ 61275 w 468412"/>
                <a:gd name="csY6" fmla="*/ 367645 h 367645"/>
                <a:gd name="csX7" fmla="*/ 0 w 468412"/>
                <a:gd name="csY7" fmla="*/ 306370 h 367645"/>
                <a:gd name="csX8" fmla="*/ 0 w 468412"/>
                <a:gd name="csY8" fmla="*/ 61275 h 3676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68412" h="367645" extrusionOk="0">
                  <a:moveTo>
                    <a:pt x="0" y="61275"/>
                  </a:moveTo>
                  <a:cubicBezTo>
                    <a:pt x="5288" y="22081"/>
                    <a:pt x="31705" y="-3272"/>
                    <a:pt x="61275" y="0"/>
                  </a:cubicBezTo>
                  <a:cubicBezTo>
                    <a:pt x="191330" y="-4625"/>
                    <a:pt x="328995" y="12608"/>
                    <a:pt x="407137" y="0"/>
                  </a:cubicBezTo>
                  <a:cubicBezTo>
                    <a:pt x="447016" y="-628"/>
                    <a:pt x="475849" y="33562"/>
                    <a:pt x="468412" y="61275"/>
                  </a:cubicBezTo>
                  <a:cubicBezTo>
                    <a:pt x="469426" y="129120"/>
                    <a:pt x="466946" y="217798"/>
                    <a:pt x="468412" y="306370"/>
                  </a:cubicBezTo>
                  <a:cubicBezTo>
                    <a:pt x="476979" y="344494"/>
                    <a:pt x="449070" y="364825"/>
                    <a:pt x="407137" y="367645"/>
                  </a:cubicBezTo>
                  <a:cubicBezTo>
                    <a:pt x="234286" y="380038"/>
                    <a:pt x="153526" y="359803"/>
                    <a:pt x="61275" y="367645"/>
                  </a:cubicBezTo>
                  <a:cubicBezTo>
                    <a:pt x="30835" y="363345"/>
                    <a:pt x="5666" y="344426"/>
                    <a:pt x="0" y="306370"/>
                  </a:cubicBezTo>
                  <a:cubicBezTo>
                    <a:pt x="-24137" y="194068"/>
                    <a:pt x="2575" y="159491"/>
                    <a:pt x="0" y="61275"/>
                  </a:cubicBezTo>
                  <a:close/>
                </a:path>
              </a:pathLst>
            </a:cu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240476141">
                    <a:custGeom>
                      <a:avLst/>
                      <a:gdLst>
                        <a:gd name="connsiteX0" fmla="*/ 0 w 294017"/>
                        <a:gd name="connsiteY0" fmla="*/ 62217 h 373299"/>
                        <a:gd name="connsiteX1" fmla="*/ 38461 w 294017"/>
                        <a:gd name="connsiteY1" fmla="*/ 0 h 373299"/>
                        <a:gd name="connsiteX2" fmla="*/ 255555 w 294017"/>
                        <a:gd name="connsiteY2" fmla="*/ 0 h 373299"/>
                        <a:gd name="connsiteX3" fmla="*/ 294017 w 294017"/>
                        <a:gd name="connsiteY3" fmla="*/ 62217 h 373299"/>
                        <a:gd name="connsiteX4" fmla="*/ 294017 w 294017"/>
                        <a:gd name="connsiteY4" fmla="*/ 311081 h 373299"/>
                        <a:gd name="connsiteX5" fmla="*/ 255555 w 294017"/>
                        <a:gd name="connsiteY5" fmla="*/ 373299 h 373299"/>
                        <a:gd name="connsiteX6" fmla="*/ 38461 w 294017"/>
                        <a:gd name="connsiteY6" fmla="*/ 373299 h 373299"/>
                        <a:gd name="connsiteX7" fmla="*/ 0 w 294017"/>
                        <a:gd name="connsiteY7" fmla="*/ 311081 h 373299"/>
                        <a:gd name="connsiteX8" fmla="*/ 0 w 294017"/>
                        <a:gd name="connsiteY8" fmla="*/ 62217 h 3732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4017" h="373299" extrusionOk="0">
                          <a:moveTo>
                            <a:pt x="0" y="62217"/>
                          </a:moveTo>
                          <a:cubicBezTo>
                            <a:pt x="7214" y="18477"/>
                            <a:pt x="21907" y="-4861"/>
                            <a:pt x="38461" y="0"/>
                          </a:cubicBezTo>
                          <a:cubicBezTo>
                            <a:pt x="116719" y="6692"/>
                            <a:pt x="194347" y="4244"/>
                            <a:pt x="255555" y="0"/>
                          </a:cubicBezTo>
                          <a:cubicBezTo>
                            <a:pt x="280369" y="481"/>
                            <a:pt x="299263" y="34597"/>
                            <a:pt x="294017" y="62217"/>
                          </a:cubicBezTo>
                          <a:cubicBezTo>
                            <a:pt x="288130" y="129994"/>
                            <a:pt x="307657" y="211951"/>
                            <a:pt x="294017" y="311081"/>
                          </a:cubicBezTo>
                          <a:cubicBezTo>
                            <a:pt x="294339" y="347520"/>
                            <a:pt x="286024" y="372509"/>
                            <a:pt x="255555" y="373299"/>
                          </a:cubicBezTo>
                          <a:cubicBezTo>
                            <a:pt x="152914" y="383841"/>
                            <a:pt x="99142" y="356890"/>
                            <a:pt x="38461" y="373299"/>
                          </a:cubicBezTo>
                          <a:cubicBezTo>
                            <a:pt x="17658" y="369893"/>
                            <a:pt x="6089" y="343499"/>
                            <a:pt x="0" y="311081"/>
                          </a:cubicBezTo>
                          <a:cubicBezTo>
                            <a:pt x="-13471" y="191162"/>
                            <a:pt x="-1288" y="162603"/>
                            <a:pt x="0" y="6221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4C2E02B2-22D2-08C2-107A-242D5CA8F6F3}"/>
                </a:ext>
              </a:extLst>
            </p:cNvPr>
            <p:cNvSpPr/>
            <p:nvPr/>
          </p:nvSpPr>
          <p:spPr>
            <a:xfrm>
              <a:off x="5242951" y="5697118"/>
              <a:ext cx="569177" cy="290764"/>
            </a:xfrm>
            <a:custGeom>
              <a:avLst/>
              <a:gdLst>
                <a:gd name="csX0" fmla="*/ 0 w 569177"/>
                <a:gd name="csY0" fmla="*/ 48462 h 290764"/>
                <a:gd name="csX1" fmla="*/ 48462 w 569177"/>
                <a:gd name="csY1" fmla="*/ 0 h 290764"/>
                <a:gd name="csX2" fmla="*/ 520715 w 569177"/>
                <a:gd name="csY2" fmla="*/ 0 h 290764"/>
                <a:gd name="csX3" fmla="*/ 569177 w 569177"/>
                <a:gd name="csY3" fmla="*/ 48462 h 290764"/>
                <a:gd name="csX4" fmla="*/ 569177 w 569177"/>
                <a:gd name="csY4" fmla="*/ 242302 h 290764"/>
                <a:gd name="csX5" fmla="*/ 520715 w 569177"/>
                <a:gd name="csY5" fmla="*/ 290764 h 290764"/>
                <a:gd name="csX6" fmla="*/ 48462 w 569177"/>
                <a:gd name="csY6" fmla="*/ 290764 h 290764"/>
                <a:gd name="csX7" fmla="*/ 0 w 569177"/>
                <a:gd name="csY7" fmla="*/ 242302 h 290764"/>
                <a:gd name="csX8" fmla="*/ 0 w 569177"/>
                <a:gd name="csY8" fmla="*/ 48462 h 29076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569177" h="290764" extrusionOk="0">
                  <a:moveTo>
                    <a:pt x="0" y="48462"/>
                  </a:moveTo>
                  <a:cubicBezTo>
                    <a:pt x="4833" y="16805"/>
                    <a:pt x="27512" y="-4455"/>
                    <a:pt x="48462" y="0"/>
                  </a:cubicBezTo>
                  <a:cubicBezTo>
                    <a:pt x="158886" y="-54366"/>
                    <a:pt x="338678" y="31789"/>
                    <a:pt x="520715" y="0"/>
                  </a:cubicBezTo>
                  <a:cubicBezTo>
                    <a:pt x="550926" y="-358"/>
                    <a:pt x="572766" y="24655"/>
                    <a:pt x="569177" y="48462"/>
                  </a:cubicBezTo>
                  <a:cubicBezTo>
                    <a:pt x="579467" y="103053"/>
                    <a:pt x="565953" y="196441"/>
                    <a:pt x="569177" y="242302"/>
                  </a:cubicBezTo>
                  <a:cubicBezTo>
                    <a:pt x="571888" y="270422"/>
                    <a:pt x="548411" y="290439"/>
                    <a:pt x="520715" y="290764"/>
                  </a:cubicBezTo>
                  <a:cubicBezTo>
                    <a:pt x="373268" y="294799"/>
                    <a:pt x="203646" y="249491"/>
                    <a:pt x="48462" y="290764"/>
                  </a:cubicBezTo>
                  <a:cubicBezTo>
                    <a:pt x="22727" y="289462"/>
                    <a:pt x="5545" y="273193"/>
                    <a:pt x="0" y="242302"/>
                  </a:cubicBezTo>
                  <a:cubicBezTo>
                    <a:pt x="-17829" y="194758"/>
                    <a:pt x="7048" y="117149"/>
                    <a:pt x="0" y="48462"/>
                  </a:cubicBezTo>
                  <a:close/>
                </a:path>
              </a:pathLst>
            </a:cu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240476141">
                    <a:custGeom>
                      <a:avLst/>
                      <a:gdLst>
                        <a:gd name="connsiteX0" fmla="*/ 0 w 455188"/>
                        <a:gd name="connsiteY0" fmla="*/ 49207 h 295235"/>
                        <a:gd name="connsiteX1" fmla="*/ 38756 w 455188"/>
                        <a:gd name="connsiteY1" fmla="*/ 0 h 295235"/>
                        <a:gd name="connsiteX2" fmla="*/ 416431 w 455188"/>
                        <a:gd name="connsiteY2" fmla="*/ 0 h 295235"/>
                        <a:gd name="connsiteX3" fmla="*/ 455188 w 455188"/>
                        <a:gd name="connsiteY3" fmla="*/ 49207 h 295235"/>
                        <a:gd name="connsiteX4" fmla="*/ 455188 w 455188"/>
                        <a:gd name="connsiteY4" fmla="*/ 246027 h 295235"/>
                        <a:gd name="connsiteX5" fmla="*/ 416431 w 455188"/>
                        <a:gd name="connsiteY5" fmla="*/ 295235 h 295235"/>
                        <a:gd name="connsiteX6" fmla="*/ 38756 w 455188"/>
                        <a:gd name="connsiteY6" fmla="*/ 295235 h 295235"/>
                        <a:gd name="connsiteX7" fmla="*/ 0 w 455188"/>
                        <a:gd name="connsiteY7" fmla="*/ 246027 h 295235"/>
                        <a:gd name="connsiteX8" fmla="*/ 0 w 455188"/>
                        <a:gd name="connsiteY8" fmla="*/ 49207 h 295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5188" h="295235" extrusionOk="0">
                          <a:moveTo>
                            <a:pt x="0" y="49207"/>
                          </a:moveTo>
                          <a:cubicBezTo>
                            <a:pt x="5922" y="14981"/>
                            <a:pt x="22720" y="-5074"/>
                            <a:pt x="38756" y="0"/>
                          </a:cubicBezTo>
                          <a:cubicBezTo>
                            <a:pt x="122666" y="-40362"/>
                            <a:pt x="250807" y="18170"/>
                            <a:pt x="416431" y="0"/>
                          </a:cubicBezTo>
                          <a:cubicBezTo>
                            <a:pt x="439733" y="4074"/>
                            <a:pt x="462461" y="28982"/>
                            <a:pt x="455188" y="49207"/>
                          </a:cubicBezTo>
                          <a:cubicBezTo>
                            <a:pt x="451124" y="102543"/>
                            <a:pt x="453697" y="198774"/>
                            <a:pt x="455188" y="246027"/>
                          </a:cubicBezTo>
                          <a:cubicBezTo>
                            <a:pt x="456339" y="274123"/>
                            <a:pt x="443749" y="297489"/>
                            <a:pt x="416431" y="295235"/>
                          </a:cubicBezTo>
                          <a:cubicBezTo>
                            <a:pt x="330434" y="288207"/>
                            <a:pt x="171929" y="225732"/>
                            <a:pt x="38756" y="295235"/>
                          </a:cubicBezTo>
                          <a:cubicBezTo>
                            <a:pt x="13717" y="296439"/>
                            <a:pt x="4917" y="276207"/>
                            <a:pt x="0" y="246027"/>
                          </a:cubicBezTo>
                          <a:cubicBezTo>
                            <a:pt x="-9623" y="181496"/>
                            <a:pt x="1619" y="119863"/>
                            <a:pt x="0" y="4920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A635423-993E-E8CB-5DC1-0203AB344F97}"/>
                </a:ext>
              </a:extLst>
            </p:cNvPr>
            <p:cNvSpPr/>
            <p:nvPr/>
          </p:nvSpPr>
          <p:spPr>
            <a:xfrm>
              <a:off x="10162874" y="3433248"/>
              <a:ext cx="367645" cy="367645"/>
            </a:xfrm>
            <a:custGeom>
              <a:avLst/>
              <a:gdLst>
                <a:gd name="csX0" fmla="*/ 0 w 468412"/>
                <a:gd name="csY0" fmla="*/ 61275 h 367645"/>
                <a:gd name="csX1" fmla="*/ 61275 w 468412"/>
                <a:gd name="csY1" fmla="*/ 0 h 367645"/>
                <a:gd name="csX2" fmla="*/ 407137 w 468412"/>
                <a:gd name="csY2" fmla="*/ 0 h 367645"/>
                <a:gd name="csX3" fmla="*/ 468412 w 468412"/>
                <a:gd name="csY3" fmla="*/ 61275 h 367645"/>
                <a:gd name="csX4" fmla="*/ 468412 w 468412"/>
                <a:gd name="csY4" fmla="*/ 306370 h 367645"/>
                <a:gd name="csX5" fmla="*/ 407137 w 468412"/>
                <a:gd name="csY5" fmla="*/ 367645 h 367645"/>
                <a:gd name="csX6" fmla="*/ 61275 w 468412"/>
                <a:gd name="csY6" fmla="*/ 367645 h 367645"/>
                <a:gd name="csX7" fmla="*/ 0 w 468412"/>
                <a:gd name="csY7" fmla="*/ 306370 h 367645"/>
                <a:gd name="csX8" fmla="*/ 0 w 468412"/>
                <a:gd name="csY8" fmla="*/ 61275 h 3676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68412" h="367645" extrusionOk="0">
                  <a:moveTo>
                    <a:pt x="0" y="61275"/>
                  </a:moveTo>
                  <a:cubicBezTo>
                    <a:pt x="5288" y="22081"/>
                    <a:pt x="31705" y="-3272"/>
                    <a:pt x="61275" y="0"/>
                  </a:cubicBezTo>
                  <a:cubicBezTo>
                    <a:pt x="191330" y="-4625"/>
                    <a:pt x="328995" y="12608"/>
                    <a:pt x="407137" y="0"/>
                  </a:cubicBezTo>
                  <a:cubicBezTo>
                    <a:pt x="447016" y="-628"/>
                    <a:pt x="475849" y="33562"/>
                    <a:pt x="468412" y="61275"/>
                  </a:cubicBezTo>
                  <a:cubicBezTo>
                    <a:pt x="469426" y="129120"/>
                    <a:pt x="466946" y="217798"/>
                    <a:pt x="468412" y="306370"/>
                  </a:cubicBezTo>
                  <a:cubicBezTo>
                    <a:pt x="476979" y="344494"/>
                    <a:pt x="449070" y="364825"/>
                    <a:pt x="407137" y="367645"/>
                  </a:cubicBezTo>
                  <a:cubicBezTo>
                    <a:pt x="234286" y="380038"/>
                    <a:pt x="153526" y="359803"/>
                    <a:pt x="61275" y="367645"/>
                  </a:cubicBezTo>
                  <a:cubicBezTo>
                    <a:pt x="30835" y="363345"/>
                    <a:pt x="5666" y="344426"/>
                    <a:pt x="0" y="306370"/>
                  </a:cubicBezTo>
                  <a:cubicBezTo>
                    <a:pt x="-24137" y="194068"/>
                    <a:pt x="2575" y="159491"/>
                    <a:pt x="0" y="61275"/>
                  </a:cubicBezTo>
                  <a:close/>
                </a:path>
              </a:pathLst>
            </a:cu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240476141">
                    <a:custGeom>
                      <a:avLst/>
                      <a:gdLst>
                        <a:gd name="connsiteX0" fmla="*/ 0 w 294017"/>
                        <a:gd name="connsiteY0" fmla="*/ 62217 h 373299"/>
                        <a:gd name="connsiteX1" fmla="*/ 38461 w 294017"/>
                        <a:gd name="connsiteY1" fmla="*/ 0 h 373299"/>
                        <a:gd name="connsiteX2" fmla="*/ 255555 w 294017"/>
                        <a:gd name="connsiteY2" fmla="*/ 0 h 373299"/>
                        <a:gd name="connsiteX3" fmla="*/ 294017 w 294017"/>
                        <a:gd name="connsiteY3" fmla="*/ 62217 h 373299"/>
                        <a:gd name="connsiteX4" fmla="*/ 294017 w 294017"/>
                        <a:gd name="connsiteY4" fmla="*/ 311081 h 373299"/>
                        <a:gd name="connsiteX5" fmla="*/ 255555 w 294017"/>
                        <a:gd name="connsiteY5" fmla="*/ 373299 h 373299"/>
                        <a:gd name="connsiteX6" fmla="*/ 38461 w 294017"/>
                        <a:gd name="connsiteY6" fmla="*/ 373299 h 373299"/>
                        <a:gd name="connsiteX7" fmla="*/ 0 w 294017"/>
                        <a:gd name="connsiteY7" fmla="*/ 311081 h 373299"/>
                        <a:gd name="connsiteX8" fmla="*/ 0 w 294017"/>
                        <a:gd name="connsiteY8" fmla="*/ 62217 h 3732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4017" h="373299" extrusionOk="0">
                          <a:moveTo>
                            <a:pt x="0" y="62217"/>
                          </a:moveTo>
                          <a:cubicBezTo>
                            <a:pt x="7214" y="18477"/>
                            <a:pt x="21907" y="-4861"/>
                            <a:pt x="38461" y="0"/>
                          </a:cubicBezTo>
                          <a:cubicBezTo>
                            <a:pt x="116719" y="6692"/>
                            <a:pt x="194347" y="4244"/>
                            <a:pt x="255555" y="0"/>
                          </a:cubicBezTo>
                          <a:cubicBezTo>
                            <a:pt x="280369" y="481"/>
                            <a:pt x="299263" y="34597"/>
                            <a:pt x="294017" y="62217"/>
                          </a:cubicBezTo>
                          <a:cubicBezTo>
                            <a:pt x="288130" y="129994"/>
                            <a:pt x="307657" y="211951"/>
                            <a:pt x="294017" y="311081"/>
                          </a:cubicBezTo>
                          <a:cubicBezTo>
                            <a:pt x="294339" y="347520"/>
                            <a:pt x="286024" y="372509"/>
                            <a:pt x="255555" y="373299"/>
                          </a:cubicBezTo>
                          <a:cubicBezTo>
                            <a:pt x="152914" y="383841"/>
                            <a:pt x="99142" y="356890"/>
                            <a:pt x="38461" y="373299"/>
                          </a:cubicBezTo>
                          <a:cubicBezTo>
                            <a:pt x="17658" y="369893"/>
                            <a:pt x="6089" y="343499"/>
                            <a:pt x="0" y="311081"/>
                          </a:cubicBezTo>
                          <a:cubicBezTo>
                            <a:pt x="-13471" y="191162"/>
                            <a:pt x="-1288" y="162603"/>
                            <a:pt x="0" y="62217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74">
              <a:extLst>
                <a:ext uri="{FF2B5EF4-FFF2-40B4-BE49-F238E27FC236}">
                  <a16:creationId xmlns:a16="http://schemas.microsoft.com/office/drawing/2014/main" id="{BAA2899C-6E6C-3D70-DFFD-2AAE705C6803}"/>
                </a:ext>
              </a:extLst>
            </p:cNvPr>
            <p:cNvSpPr/>
            <p:nvPr/>
          </p:nvSpPr>
          <p:spPr>
            <a:xfrm>
              <a:off x="843163" y="3902555"/>
              <a:ext cx="1366319" cy="463651"/>
            </a:xfrm>
            <a:custGeom>
              <a:avLst/>
              <a:gdLst>
                <a:gd name="csX0" fmla="*/ 0 w 468412"/>
                <a:gd name="csY0" fmla="*/ 61275 h 367645"/>
                <a:gd name="csX1" fmla="*/ 61275 w 468412"/>
                <a:gd name="csY1" fmla="*/ 0 h 367645"/>
                <a:gd name="csX2" fmla="*/ 407137 w 468412"/>
                <a:gd name="csY2" fmla="*/ 0 h 367645"/>
                <a:gd name="csX3" fmla="*/ 468412 w 468412"/>
                <a:gd name="csY3" fmla="*/ 61275 h 367645"/>
                <a:gd name="csX4" fmla="*/ 468412 w 468412"/>
                <a:gd name="csY4" fmla="*/ 306370 h 367645"/>
                <a:gd name="csX5" fmla="*/ 407137 w 468412"/>
                <a:gd name="csY5" fmla="*/ 367645 h 367645"/>
                <a:gd name="csX6" fmla="*/ 61275 w 468412"/>
                <a:gd name="csY6" fmla="*/ 367645 h 367645"/>
                <a:gd name="csX7" fmla="*/ 0 w 468412"/>
                <a:gd name="csY7" fmla="*/ 306370 h 367645"/>
                <a:gd name="csX8" fmla="*/ 0 w 468412"/>
                <a:gd name="csY8" fmla="*/ 61275 h 3676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468412" h="367645" extrusionOk="0">
                  <a:moveTo>
                    <a:pt x="0" y="61275"/>
                  </a:moveTo>
                  <a:cubicBezTo>
                    <a:pt x="5288" y="22081"/>
                    <a:pt x="31705" y="-3272"/>
                    <a:pt x="61275" y="0"/>
                  </a:cubicBezTo>
                  <a:cubicBezTo>
                    <a:pt x="191330" y="-4625"/>
                    <a:pt x="328995" y="12608"/>
                    <a:pt x="407137" y="0"/>
                  </a:cubicBezTo>
                  <a:cubicBezTo>
                    <a:pt x="447016" y="-628"/>
                    <a:pt x="475849" y="33562"/>
                    <a:pt x="468412" y="61275"/>
                  </a:cubicBezTo>
                  <a:cubicBezTo>
                    <a:pt x="469426" y="129120"/>
                    <a:pt x="466946" y="217798"/>
                    <a:pt x="468412" y="306370"/>
                  </a:cubicBezTo>
                  <a:cubicBezTo>
                    <a:pt x="476979" y="344494"/>
                    <a:pt x="449070" y="364825"/>
                    <a:pt x="407137" y="367645"/>
                  </a:cubicBezTo>
                  <a:cubicBezTo>
                    <a:pt x="234286" y="380038"/>
                    <a:pt x="153526" y="359803"/>
                    <a:pt x="61275" y="367645"/>
                  </a:cubicBezTo>
                  <a:cubicBezTo>
                    <a:pt x="30835" y="363345"/>
                    <a:pt x="5666" y="344426"/>
                    <a:pt x="0" y="306370"/>
                  </a:cubicBezTo>
                  <a:cubicBezTo>
                    <a:pt x="-24137" y="194068"/>
                    <a:pt x="2575" y="159491"/>
                    <a:pt x="0" y="61275"/>
                  </a:cubicBezTo>
                  <a:close/>
                </a:path>
              </a:pathLst>
            </a:cu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240476141">
                    <a:custGeom>
                      <a:avLst/>
                      <a:gdLst>
                        <a:gd name="connsiteX0" fmla="*/ 0 w 1092686"/>
                        <a:gd name="connsiteY0" fmla="*/ 78464 h 470781"/>
                        <a:gd name="connsiteX1" fmla="*/ 142938 w 1092686"/>
                        <a:gd name="connsiteY1" fmla="*/ 0 h 470781"/>
                        <a:gd name="connsiteX2" fmla="*/ 949747 w 1092686"/>
                        <a:gd name="connsiteY2" fmla="*/ 0 h 470781"/>
                        <a:gd name="connsiteX3" fmla="*/ 1092686 w 1092686"/>
                        <a:gd name="connsiteY3" fmla="*/ 78464 h 470781"/>
                        <a:gd name="connsiteX4" fmla="*/ 1092686 w 1092686"/>
                        <a:gd name="connsiteY4" fmla="*/ 392316 h 470781"/>
                        <a:gd name="connsiteX5" fmla="*/ 949747 w 1092686"/>
                        <a:gd name="connsiteY5" fmla="*/ 470781 h 470781"/>
                        <a:gd name="connsiteX6" fmla="*/ 142938 w 1092686"/>
                        <a:gd name="connsiteY6" fmla="*/ 470781 h 470781"/>
                        <a:gd name="connsiteX7" fmla="*/ 0 w 1092686"/>
                        <a:gd name="connsiteY7" fmla="*/ 392316 h 470781"/>
                        <a:gd name="connsiteX8" fmla="*/ 0 w 1092686"/>
                        <a:gd name="connsiteY8" fmla="*/ 78464 h 4707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92686" h="470781" extrusionOk="0">
                          <a:moveTo>
                            <a:pt x="0" y="78464"/>
                          </a:moveTo>
                          <a:cubicBezTo>
                            <a:pt x="23834" y="16634"/>
                            <a:pt x="85406" y="-12960"/>
                            <a:pt x="142938" y="0"/>
                          </a:cubicBezTo>
                          <a:cubicBezTo>
                            <a:pt x="443233" y="4506"/>
                            <a:pt x="753416" y="6259"/>
                            <a:pt x="949747" y="0"/>
                          </a:cubicBezTo>
                          <a:cubicBezTo>
                            <a:pt x="1041248" y="7079"/>
                            <a:pt x="1118774" y="50816"/>
                            <a:pt x="1092686" y="78464"/>
                          </a:cubicBezTo>
                          <a:cubicBezTo>
                            <a:pt x="1085926" y="163787"/>
                            <a:pt x="1103537" y="269884"/>
                            <a:pt x="1092686" y="392316"/>
                          </a:cubicBezTo>
                          <a:cubicBezTo>
                            <a:pt x="1104347" y="437396"/>
                            <a:pt x="1051968" y="469369"/>
                            <a:pt x="949747" y="470781"/>
                          </a:cubicBezTo>
                          <a:cubicBezTo>
                            <a:pt x="575338" y="476610"/>
                            <a:pt x="365071" y="439638"/>
                            <a:pt x="142938" y="470781"/>
                          </a:cubicBezTo>
                          <a:cubicBezTo>
                            <a:pt x="70146" y="466285"/>
                            <a:pt x="15729" y="434878"/>
                            <a:pt x="0" y="392316"/>
                          </a:cubicBezTo>
                          <a:cubicBezTo>
                            <a:pt x="-50364" y="227674"/>
                            <a:pt x="-13577" y="208684"/>
                            <a:pt x="0" y="78464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3099B9B-CD1D-9B39-44A6-9EEC9F0EDEE2}"/>
              </a:ext>
            </a:extLst>
          </p:cNvPr>
          <p:cNvSpPr/>
          <p:nvPr/>
        </p:nvSpPr>
        <p:spPr>
          <a:xfrm>
            <a:off x="537629" y="4401141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35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62D81-D6C4-84BD-CA88-2424FCE9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13D043-2420-D1E4-7CA3-6D6A49790644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F8DE48-3656-6F3B-3D00-2655481319A7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376C05-8002-4173-18C9-1E369C95FA28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MA-02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43C5ED-AA5D-27DB-0186-57F79C2CB6B0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스냅 스크롤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-1)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031435-BCFA-2B85-9501-C173998ABEAB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7E63CC-93A5-BBE0-4386-FCF8951D69E7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382BD8-2F80-AD51-875E-1E16BD2404B0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0EE83D-17F4-310E-1BA2-86870FD1CED2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C19685-04B4-4B33-B8C4-D0CB5BF0835E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39997F8-96AD-9CDA-B943-F92811521AF7}"/>
              </a:ext>
            </a:extLst>
          </p:cNvPr>
          <p:cNvGrpSpPr/>
          <p:nvPr/>
        </p:nvGrpSpPr>
        <p:grpSpPr>
          <a:xfrm>
            <a:off x="9172575" y="558935"/>
            <a:ext cx="3018260" cy="6298667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57F4B4-AF2A-3136-5B86-183F44058C11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0BAEA4-FA03-1516-E966-BA21A360E9BC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 소개 문구를 표시하는 정적 섹션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상단 메인 배너 아래에 위치한 첫 번째 스냅 구간으로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별도 인터랙션은 제공하지 않습니다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457467-B113-F7A3-8715-F849D34E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188000"/>
            <a:ext cx="8439371" cy="40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D04B-038C-4EE5-81C9-612E7DD5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D2D2B66-BE12-439C-2A43-1805DD66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761"/>
          <a:stretch>
            <a:fillRect/>
          </a:stretch>
        </p:blipFill>
        <p:spPr>
          <a:xfrm>
            <a:off x="360000" y="1701183"/>
            <a:ext cx="8470616" cy="36396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682548-7358-E38C-4633-ACE6EB0717C6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619529-7489-2024-3F78-558372FA0B93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70C3AE-7668-F7A8-62EC-6875DEBDD692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MA-03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949BAF-00DE-AA7F-5B21-21F207893C46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스냅 스크롤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-2)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C07E41-B7F8-6EF7-86EC-58F880998ABC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10328B-320B-8A9C-FE3C-689C4CA893D6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367A6E-4812-2AC5-1301-9400D937F580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03D0689-7584-659D-07F4-9D4F22817681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851CBD-44B9-B913-867A-E317AE94ED34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0593DBE-E455-49E3-F4AE-0EF43942A6A8}"/>
              </a:ext>
            </a:extLst>
          </p:cNvPr>
          <p:cNvGrpSpPr/>
          <p:nvPr/>
        </p:nvGrpSpPr>
        <p:grpSpPr>
          <a:xfrm>
            <a:off x="9172575" y="558935"/>
            <a:ext cx="3018260" cy="1950585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9C59EB-EAAB-25E4-17AF-727174E5C8E0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A55B63B-1FF6-2C59-0104-86B99656F49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머신러닝과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통계 대시보드 두 가지 서비스를 카드 형태로 나란히 표시한다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카드에는 서비스명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줄 소개 문구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바로가기 버튼이 포함된다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47D05F0-7B1D-B9DC-32DF-7007B3FA04B4}"/>
              </a:ext>
            </a:extLst>
          </p:cNvPr>
          <p:cNvGrpSpPr/>
          <p:nvPr/>
        </p:nvGrpSpPr>
        <p:grpSpPr>
          <a:xfrm>
            <a:off x="9172575" y="4829735"/>
            <a:ext cx="3018260" cy="2028266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72D83B0-F619-D7FB-0F11-6EDA33453D74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DC9C94-89AD-2047-1D80-EE8C591EE7D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통계 대시보드 서비스 소개 카드 하단의 ‘통계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보러가기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버튼이다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통계 대시보드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(ST-01)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6AE9FCF-E335-9535-C66E-1422638BEAF6}"/>
              </a:ext>
            </a:extLst>
          </p:cNvPr>
          <p:cNvSpPr/>
          <p:nvPr/>
        </p:nvSpPr>
        <p:spPr>
          <a:xfrm>
            <a:off x="531846" y="1950098"/>
            <a:ext cx="8098970" cy="2995127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F96DFA6-EFEB-D511-1058-5BCC3B7F13FB}"/>
              </a:ext>
            </a:extLst>
          </p:cNvPr>
          <p:cNvSpPr/>
          <p:nvPr/>
        </p:nvSpPr>
        <p:spPr>
          <a:xfrm>
            <a:off x="759760" y="4110178"/>
            <a:ext cx="1129004" cy="48519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81D167-2F89-1249-E591-86843F8D8664}"/>
              </a:ext>
            </a:extLst>
          </p:cNvPr>
          <p:cNvSpPr/>
          <p:nvPr/>
        </p:nvSpPr>
        <p:spPr>
          <a:xfrm>
            <a:off x="4695288" y="4110178"/>
            <a:ext cx="1129004" cy="485192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D40E335-3D63-64C9-6FC8-E545D853A8D6}"/>
              </a:ext>
            </a:extLst>
          </p:cNvPr>
          <p:cNvSpPr/>
          <p:nvPr/>
        </p:nvSpPr>
        <p:spPr>
          <a:xfrm>
            <a:off x="390621" y="1763448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4654CCD-7113-5355-1371-2196425BD55E}"/>
              </a:ext>
            </a:extLst>
          </p:cNvPr>
          <p:cNvSpPr/>
          <p:nvPr/>
        </p:nvSpPr>
        <p:spPr>
          <a:xfrm>
            <a:off x="1962903" y="4049315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5952AE0-C0F0-4993-F9C0-46A7BB59E623}"/>
              </a:ext>
            </a:extLst>
          </p:cNvPr>
          <p:cNvSpPr/>
          <p:nvPr/>
        </p:nvSpPr>
        <p:spPr>
          <a:xfrm>
            <a:off x="5948991" y="4049315"/>
            <a:ext cx="294017" cy="373299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75252F-FC89-2025-C8B7-9FE7F216104D}"/>
              </a:ext>
            </a:extLst>
          </p:cNvPr>
          <p:cNvGrpSpPr/>
          <p:nvPr/>
        </p:nvGrpSpPr>
        <p:grpSpPr>
          <a:xfrm>
            <a:off x="9172575" y="2509520"/>
            <a:ext cx="3018260" cy="2320214"/>
            <a:chOff x="9172575" y="558936"/>
            <a:chExt cx="3018260" cy="110018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0C5E90C-B4A0-712B-990C-84BA51C0DB24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3D5BC4-93FB-284C-3C31-3CA5E69873F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예측 서비스 소개 카드 하단의 ‘예측 결과 보기’ 버튼이다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 클릭 시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머신러닝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(ML-01)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59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4ACA1-75C5-D69C-A37C-47DB2A3A7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3D2DE9-C30E-FF17-E6DD-5F25517C241B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CCC0DC-5B55-A661-B19E-047DBF2270A4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846873-8212-255B-C8EB-57DE248EC132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MA-04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257515-8137-4072-3FCD-87C77E9B5068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메인 페이지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스냅 스크롤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-3)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726F6C-A0A6-FCF3-B73C-D6930DD2CFE0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21FAE1-7069-A091-599D-82C69446533A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4A2B5A-D973-16CE-CC80-41F3D10752D1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3936435-8C94-6775-703F-DC555FEB1427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43BE46-5CC7-1970-C2D8-C5F9EBFB1FFF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42EF54-E34F-6B30-B3EC-6FF57B15BFE2}"/>
              </a:ext>
            </a:extLst>
          </p:cNvPr>
          <p:cNvGrpSpPr/>
          <p:nvPr/>
        </p:nvGrpSpPr>
        <p:grpSpPr>
          <a:xfrm>
            <a:off x="9173740" y="558936"/>
            <a:ext cx="3018260" cy="3312024"/>
            <a:chOff x="9172575" y="558936"/>
            <a:chExt cx="3018260" cy="11001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0E8218-ABCE-FCC2-43A4-A1930B4AAF33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54A7D97-EA4A-CDC2-8801-D32D7587DE35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 이용자 의견과 질문을 남길 수 있는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게시판을 소개하는 섹션이다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섹션 제목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(“Q&amp;A /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게시판”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안내 문구를 배치해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서비스에 대한 피드백과 문의를 남기도록 안내한다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3A45B7B-4952-0EA5-27F0-A74AE07E0851}"/>
              </a:ext>
            </a:extLst>
          </p:cNvPr>
          <p:cNvGrpSpPr/>
          <p:nvPr/>
        </p:nvGrpSpPr>
        <p:grpSpPr>
          <a:xfrm>
            <a:off x="9173158" y="3870960"/>
            <a:ext cx="3018260" cy="2987040"/>
            <a:chOff x="9172575" y="558936"/>
            <a:chExt cx="3018260" cy="110018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2BE0EAA-5787-2B19-B6FF-180D09F59A8C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9737F41-6935-A8AC-3217-7A0C3A401C22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페이지로 이동’ 버튼을 클릭하면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Q&amp;A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목록 화면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(QA-01)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이동한다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F68DF3-9927-02AB-C054-62CAD77B6AEC}"/>
              </a:ext>
            </a:extLst>
          </p:cNvPr>
          <p:cNvGrpSpPr/>
          <p:nvPr/>
        </p:nvGrpSpPr>
        <p:grpSpPr>
          <a:xfrm>
            <a:off x="360000" y="1390893"/>
            <a:ext cx="8448675" cy="5130670"/>
            <a:chOff x="360000" y="1016000"/>
            <a:chExt cx="8448675" cy="51306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7CE9269-894F-0AD1-5ED5-481CAF0D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429" r="10877"/>
            <a:stretch>
              <a:fillRect/>
            </a:stretch>
          </p:blipFill>
          <p:spPr>
            <a:xfrm>
              <a:off x="360000" y="1188000"/>
              <a:ext cx="8448675" cy="4958670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F55F784-36CB-2814-5C8A-4FA1919D098B}"/>
                </a:ext>
              </a:extLst>
            </p:cNvPr>
            <p:cNvSpPr/>
            <p:nvPr/>
          </p:nvSpPr>
          <p:spPr>
            <a:xfrm>
              <a:off x="1524000" y="1016000"/>
              <a:ext cx="6544500" cy="435864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2454BB1-96A6-CC02-57B2-EA614C3F9171}"/>
                </a:ext>
              </a:extLst>
            </p:cNvPr>
            <p:cNvSpPr/>
            <p:nvPr/>
          </p:nvSpPr>
          <p:spPr>
            <a:xfrm>
              <a:off x="1108135" y="1461017"/>
              <a:ext cx="294017" cy="373299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D18D3E2-9883-FC8C-87C3-C729A54C62F8}"/>
                </a:ext>
              </a:extLst>
            </p:cNvPr>
            <p:cNvSpPr/>
            <p:nvPr/>
          </p:nvSpPr>
          <p:spPr>
            <a:xfrm>
              <a:off x="2062480" y="4612640"/>
              <a:ext cx="1057793" cy="325120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CE1965E-23E3-4A98-E741-267BFCD1D548}"/>
                </a:ext>
              </a:extLst>
            </p:cNvPr>
            <p:cNvSpPr/>
            <p:nvPr/>
          </p:nvSpPr>
          <p:spPr>
            <a:xfrm>
              <a:off x="1768463" y="4239341"/>
              <a:ext cx="294017" cy="373299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49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EC26-7EAF-E736-A808-E5873990E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02CB3A0-483F-7479-15E7-27765A8CFF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3"/>
          <a:stretch>
            <a:fillRect/>
          </a:stretch>
        </p:blipFill>
        <p:spPr>
          <a:xfrm>
            <a:off x="86018" y="908518"/>
            <a:ext cx="8824954" cy="5451841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4A4566F1-DAC1-5AC8-F4D5-B2E8AACB9C15}"/>
              </a:ext>
            </a:extLst>
          </p:cNvPr>
          <p:cNvGrpSpPr/>
          <p:nvPr/>
        </p:nvGrpSpPr>
        <p:grpSpPr>
          <a:xfrm>
            <a:off x="84852" y="492498"/>
            <a:ext cx="8920476" cy="5769540"/>
            <a:chOff x="265271" y="2438355"/>
            <a:chExt cx="8964341" cy="333991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20FC55-F8A4-689D-3185-8BCA7B8F1828}"/>
                </a:ext>
              </a:extLst>
            </p:cNvPr>
            <p:cNvSpPr/>
            <p:nvPr/>
          </p:nvSpPr>
          <p:spPr>
            <a:xfrm>
              <a:off x="500361" y="2438355"/>
              <a:ext cx="367645" cy="302767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251CEA5-8DCC-7C41-5F30-3D1FC7A2C0E0}"/>
                </a:ext>
              </a:extLst>
            </p:cNvPr>
            <p:cNvSpPr/>
            <p:nvPr/>
          </p:nvSpPr>
          <p:spPr>
            <a:xfrm>
              <a:off x="461613" y="3302385"/>
              <a:ext cx="367645" cy="22627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6313FB2-06B5-42F5-C43F-DDD2A203FD39}"/>
                </a:ext>
              </a:extLst>
            </p:cNvPr>
            <p:cNvSpPr/>
            <p:nvPr/>
          </p:nvSpPr>
          <p:spPr>
            <a:xfrm>
              <a:off x="8714770" y="2741122"/>
              <a:ext cx="367645" cy="247651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DCA87FF-7522-611A-CBE8-146CCA791624}"/>
                </a:ext>
              </a:extLst>
            </p:cNvPr>
            <p:cNvSpPr/>
            <p:nvPr/>
          </p:nvSpPr>
          <p:spPr>
            <a:xfrm>
              <a:off x="3692648" y="5485169"/>
              <a:ext cx="357271" cy="251077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74B383B-C24F-7436-5ADA-29962BD7CC6F}"/>
                </a:ext>
              </a:extLst>
            </p:cNvPr>
            <p:cNvSpPr/>
            <p:nvPr/>
          </p:nvSpPr>
          <p:spPr>
            <a:xfrm>
              <a:off x="265271" y="2732371"/>
              <a:ext cx="3792948" cy="367645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E3BAFC8-667D-1A73-DBA4-2180242A2E83}"/>
                </a:ext>
              </a:extLst>
            </p:cNvPr>
            <p:cNvSpPr/>
            <p:nvPr/>
          </p:nvSpPr>
          <p:spPr>
            <a:xfrm>
              <a:off x="941144" y="3153204"/>
              <a:ext cx="2441200" cy="1795511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DE4D24A-CF74-4D15-4F80-223D9CE1AF58}"/>
                </a:ext>
              </a:extLst>
            </p:cNvPr>
            <p:cNvSpPr/>
            <p:nvPr/>
          </p:nvSpPr>
          <p:spPr>
            <a:xfrm>
              <a:off x="4071756" y="3012711"/>
              <a:ext cx="5157856" cy="1936003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2F9D17F-386B-F1F4-5F56-A7A35B94D333}"/>
                </a:ext>
              </a:extLst>
            </p:cNvPr>
            <p:cNvSpPr/>
            <p:nvPr/>
          </p:nvSpPr>
          <p:spPr>
            <a:xfrm>
              <a:off x="4173338" y="4948715"/>
              <a:ext cx="4909076" cy="829559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0A97DD4-9178-AF11-6035-58E3B4D750BE}"/>
              </a:ext>
            </a:extLst>
          </p:cNvPr>
          <p:cNvSpPr/>
          <p:nvPr/>
        </p:nvSpPr>
        <p:spPr>
          <a:xfrm>
            <a:off x="0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0C92193-EC8A-C7C6-41A8-46E6CD76C7EA}"/>
              </a:ext>
            </a:extLst>
          </p:cNvPr>
          <p:cNvSpPr/>
          <p:nvPr/>
        </p:nvSpPr>
        <p:spPr>
          <a:xfrm>
            <a:off x="7022450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00DE6-4F51-10B1-5536-84842400A666}"/>
              </a:ext>
            </a:extLst>
          </p:cNvPr>
          <p:cNvSpPr/>
          <p:nvPr/>
        </p:nvSpPr>
        <p:spPr>
          <a:xfrm>
            <a:off x="1369277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ML-01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623779-A818-C452-D16E-3E947E19DEAF}"/>
              </a:ext>
            </a:extLst>
          </p:cNvPr>
          <p:cNvSpPr/>
          <p:nvPr/>
        </p:nvSpPr>
        <p:spPr>
          <a:xfrm>
            <a:off x="8380428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머신러닝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99F796-DC75-D543-2488-23E610DF008D}"/>
              </a:ext>
            </a:extLst>
          </p:cNvPr>
          <p:cNvSpPr/>
          <p:nvPr/>
        </p:nvSpPr>
        <p:spPr>
          <a:xfrm>
            <a:off x="10510030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D98904-D1C3-06EA-8B9B-12A4B3803534}"/>
              </a:ext>
            </a:extLst>
          </p:cNvPr>
          <p:cNvSpPr/>
          <p:nvPr/>
        </p:nvSpPr>
        <p:spPr>
          <a:xfrm>
            <a:off x="11444140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6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D8A5BA6-2740-CEFF-4DAD-744702DDED00}"/>
              </a:ext>
            </a:extLst>
          </p:cNvPr>
          <p:cNvSpPr/>
          <p:nvPr/>
        </p:nvSpPr>
        <p:spPr>
          <a:xfrm>
            <a:off x="3120273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E91868-785C-FFB1-970F-66FE62C2EAFC}"/>
              </a:ext>
            </a:extLst>
          </p:cNvPr>
          <p:cNvSpPr/>
          <p:nvPr/>
        </p:nvSpPr>
        <p:spPr>
          <a:xfrm>
            <a:off x="4478249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ML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88A2BE7-A7A2-D36C-9B87-69D79C108E9C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9518DEA-DC50-23F9-7DE2-9277C6F3DD22}"/>
              </a:ext>
            </a:extLst>
          </p:cNvPr>
          <p:cNvGrpSpPr/>
          <p:nvPr/>
        </p:nvGrpSpPr>
        <p:grpSpPr>
          <a:xfrm>
            <a:off x="9172575" y="558936"/>
            <a:ext cx="3018260" cy="1802400"/>
            <a:chOff x="9172575" y="558936"/>
            <a:chExt cx="3018260" cy="110018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7D07037-BC1F-FCDA-9FD4-62ABB19CAA3F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60D0DBD-FD2E-C7EC-CCFA-0759EF83A787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원하는 연도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자치구 선택 후 조회 시 지도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그래프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표가 동시에 갱신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 최초 진입 시 기본값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최신 연도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서울시 전체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6D7B576-C30F-F844-40F1-18ABEF64AE5C}"/>
              </a:ext>
            </a:extLst>
          </p:cNvPr>
          <p:cNvSpPr/>
          <p:nvPr/>
        </p:nvSpPr>
        <p:spPr>
          <a:xfrm>
            <a:off x="9172575" y="2361336"/>
            <a:ext cx="688370" cy="1100182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6DD0EE-3016-AD5A-2DAE-35BFAC048E95}"/>
              </a:ext>
            </a:extLst>
          </p:cNvPr>
          <p:cNvGrpSpPr/>
          <p:nvPr/>
        </p:nvGrpSpPr>
        <p:grpSpPr>
          <a:xfrm>
            <a:off x="9173740" y="3461518"/>
            <a:ext cx="3018260" cy="2491413"/>
            <a:chOff x="9172575" y="558936"/>
            <a:chExt cx="3018260" cy="11001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479DB29-BB68-D5AA-7BD9-EAF307CE53D1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BB9670-FD70-9977-40EC-908F473423E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조회 조건의 실제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예측 이용자 수 그래프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서울 평균 대비 증감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마우스 오버 시 연도별 실제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예측 값과 증감률 </a:t>
              </a: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툴팁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130AF3-944C-499C-C40F-A50A174BA628}"/>
              </a:ext>
            </a:extLst>
          </p:cNvPr>
          <p:cNvGrpSpPr/>
          <p:nvPr/>
        </p:nvGrpSpPr>
        <p:grpSpPr>
          <a:xfrm>
            <a:off x="9172575" y="5952931"/>
            <a:ext cx="3018260" cy="905069"/>
            <a:chOff x="9172575" y="558936"/>
            <a:chExt cx="3018260" cy="110018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E33476-8546-2523-E57A-B2FD70DF74E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A4DBFB-7A2D-9D57-0D91-FE71EE0DE7B3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선택 연도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자치구의 예측 이용자 수와 주요 지표 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021030-9D7C-DC57-74E2-F65F3910539B}"/>
              </a:ext>
            </a:extLst>
          </p:cNvPr>
          <p:cNvSpPr/>
          <p:nvPr/>
        </p:nvSpPr>
        <p:spPr>
          <a:xfrm>
            <a:off x="9859778" y="2361336"/>
            <a:ext cx="2332221" cy="1100182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지도에서 자치구 클릭 시 조회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선택 구 색상 강조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439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B511-92BD-EA26-2E69-6A6A0898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AD71D5B-DD2E-550B-1F55-071E3EA1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1201437"/>
            <a:ext cx="9053422" cy="503291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E9B317-92A0-7413-332F-4FB02F1229DE}"/>
              </a:ext>
            </a:extLst>
          </p:cNvPr>
          <p:cNvSpPr/>
          <p:nvPr/>
        </p:nvSpPr>
        <p:spPr>
          <a:xfrm>
            <a:off x="1165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F9ACD0E-A1C0-1C23-9DD2-2698955C9CA0}"/>
              </a:ext>
            </a:extLst>
          </p:cNvPr>
          <p:cNvSpPr/>
          <p:nvPr/>
        </p:nvSpPr>
        <p:spPr>
          <a:xfrm>
            <a:off x="7023615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91AE72-4329-F17D-86E4-59B3E99ABDC9}"/>
              </a:ext>
            </a:extLst>
          </p:cNvPr>
          <p:cNvSpPr/>
          <p:nvPr/>
        </p:nvSpPr>
        <p:spPr>
          <a:xfrm>
            <a:off x="1370442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ST-01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E4BAE7-E79B-23E4-4E79-7662E0340B4D}"/>
              </a:ext>
            </a:extLst>
          </p:cNvPr>
          <p:cNvSpPr/>
          <p:nvPr/>
        </p:nvSpPr>
        <p:spPr>
          <a:xfrm>
            <a:off x="8381593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통계 대시보드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AA3499-55E0-358E-B9AF-DD2DEB302660}"/>
              </a:ext>
            </a:extLst>
          </p:cNvPr>
          <p:cNvSpPr/>
          <p:nvPr/>
        </p:nvSpPr>
        <p:spPr>
          <a:xfrm>
            <a:off x="10511195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194029-3B98-85EE-B038-189DA2FD177C}"/>
              </a:ext>
            </a:extLst>
          </p:cNvPr>
          <p:cNvSpPr/>
          <p:nvPr/>
        </p:nvSpPr>
        <p:spPr>
          <a:xfrm>
            <a:off x="11445305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7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B085DAC-C010-45CB-DB1A-CC5793DC79D9}"/>
              </a:ext>
            </a:extLst>
          </p:cNvPr>
          <p:cNvSpPr/>
          <p:nvPr/>
        </p:nvSpPr>
        <p:spPr>
          <a:xfrm>
            <a:off x="3121438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0D10DC8-DE34-8A92-D665-9DC233547E65}"/>
              </a:ext>
            </a:extLst>
          </p:cNvPr>
          <p:cNvSpPr/>
          <p:nvPr/>
        </p:nvSpPr>
        <p:spPr>
          <a:xfrm>
            <a:off x="4479414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- Dashboard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CF7EB5B-0129-80FD-318B-DC0DD9DF8F9C}"/>
              </a:ext>
            </a:extLst>
          </p:cNvPr>
          <p:cNvGrpSpPr/>
          <p:nvPr/>
        </p:nvGrpSpPr>
        <p:grpSpPr>
          <a:xfrm>
            <a:off x="9172575" y="558937"/>
            <a:ext cx="3018260" cy="1884560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CD3B95-93EA-5303-8EF3-9EEE6444557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BA7192-4B97-BCD0-664B-D39DD3AF3B4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지역 선택 및 검색 기능</a:t>
              </a:r>
              <a:endParaRPr lang="ko-KR" altLang="ko-KR" sz="9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자치구 이름 입력 시 자동완성 목록 노출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페이지 최초 진입 시 기본값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서울시 전체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9C39AEF-EF6F-DCA4-7346-29F88B7189D7}"/>
              </a:ext>
            </a:extLst>
          </p:cNvPr>
          <p:cNvGrpSpPr/>
          <p:nvPr/>
        </p:nvGrpSpPr>
        <p:grpSpPr>
          <a:xfrm>
            <a:off x="9173740" y="2443497"/>
            <a:ext cx="3018260" cy="2548795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03851D-D762-D073-6807-8845EA0BE1B0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5AE7BE8-2D6E-5298-98FD-B8A03CCFAADE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조회 가능 연도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2015년 ~2022년</a:t>
              </a:r>
              <a:b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endParaRPr lang="ko-KR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종료 연도 선택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시작 연도와 같거나 이후 연도만 선택 가능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종료 연도 선택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시작 연도와 같거나 이후 연도만 선택 가능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C8F8FA-1443-06B0-5552-CA9E972EB601}"/>
              </a:ext>
            </a:extLst>
          </p:cNvPr>
          <p:cNvGrpSpPr/>
          <p:nvPr/>
        </p:nvGrpSpPr>
        <p:grpSpPr>
          <a:xfrm>
            <a:off x="9172575" y="4992293"/>
            <a:ext cx="3018260" cy="1865707"/>
            <a:chOff x="9172575" y="558936"/>
            <a:chExt cx="3018260" cy="11001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369D5A-43B6-F588-00C5-CA843D0606CE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EB180F-346C-1EFC-2B0A-9DB0540B6507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선택한 지역과 기간을 상단 설명 문구로 표시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조건에 해당하는 지역아동센터 이용자 수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시설 수를 테이블로 제공</a:t>
              </a:r>
              <a:endParaRPr lang="ko-KR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327623-8C60-CDE0-11FD-0453E12DE7D2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6F08E5-844F-098A-14A3-1849565142AF}"/>
              </a:ext>
            </a:extLst>
          </p:cNvPr>
          <p:cNvGrpSpPr/>
          <p:nvPr/>
        </p:nvGrpSpPr>
        <p:grpSpPr>
          <a:xfrm>
            <a:off x="342280" y="793441"/>
            <a:ext cx="8585411" cy="5361553"/>
            <a:chOff x="931964" y="1944515"/>
            <a:chExt cx="6892702" cy="3390504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103A3DD-D53B-D87F-D7AF-BD6FBF996A8B}"/>
                </a:ext>
              </a:extLst>
            </p:cNvPr>
            <p:cNvGrpSpPr/>
            <p:nvPr/>
          </p:nvGrpSpPr>
          <p:grpSpPr>
            <a:xfrm>
              <a:off x="931964" y="1944515"/>
              <a:ext cx="6892702" cy="3390504"/>
              <a:chOff x="824845" y="2122495"/>
              <a:chExt cx="7770957" cy="386547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D77EEB1-5A5A-F821-98A6-A83A57049E0E}"/>
                  </a:ext>
                </a:extLst>
              </p:cNvPr>
              <p:cNvSpPr/>
              <p:nvPr/>
            </p:nvSpPr>
            <p:spPr>
              <a:xfrm>
                <a:off x="824845" y="2122495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1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247E3DD-208A-A6A9-2A57-D6745B3E8365}"/>
                  </a:ext>
                </a:extLst>
              </p:cNvPr>
              <p:cNvSpPr/>
              <p:nvPr/>
            </p:nvSpPr>
            <p:spPr>
              <a:xfrm>
                <a:off x="5166303" y="2149587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2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74DD669F-45F2-0D1E-5F8E-60B087B44B20}"/>
                  </a:ext>
                </a:extLst>
              </p:cNvPr>
              <p:cNvSpPr/>
              <p:nvPr/>
            </p:nvSpPr>
            <p:spPr>
              <a:xfrm>
                <a:off x="7905782" y="3469495"/>
                <a:ext cx="367645" cy="367645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</a:rPr>
                  <a:t>3</a:t>
                </a:r>
                <a:endParaRPr lang="ko-KR" altLang="en-US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endParaRP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EE09C046-7E25-2C27-A488-F846AC6FB390}"/>
                  </a:ext>
                </a:extLst>
              </p:cNvPr>
              <p:cNvSpPr/>
              <p:nvPr/>
            </p:nvSpPr>
            <p:spPr>
              <a:xfrm>
                <a:off x="857792" y="3919122"/>
                <a:ext cx="7738010" cy="2068846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EA8CC08-E016-D92A-3C29-5854A7FA5CD2}"/>
                </a:ext>
              </a:extLst>
            </p:cNvPr>
            <p:cNvSpPr/>
            <p:nvPr/>
          </p:nvSpPr>
          <p:spPr>
            <a:xfrm>
              <a:off x="961187" y="2360664"/>
              <a:ext cx="1235255" cy="412679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F458765-E318-FC9C-C86B-9DE57FB44983}"/>
                </a:ext>
              </a:extLst>
            </p:cNvPr>
            <p:cNvSpPr/>
            <p:nvPr/>
          </p:nvSpPr>
          <p:spPr>
            <a:xfrm>
              <a:off x="2196442" y="2360664"/>
              <a:ext cx="2869135" cy="369947"/>
            </a:xfrm>
            <a:prstGeom prst="roundRect">
              <a:avLst/>
            </a:prstGeom>
            <a:noFill/>
            <a:ln w="19050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77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BBA4F-848E-4D54-1D0B-4424CEF32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4EFF43-9D0E-5EF6-8A40-A62D34C1CF8C}"/>
              </a:ext>
            </a:extLst>
          </p:cNvPr>
          <p:cNvSpPr/>
          <p:nvPr/>
        </p:nvSpPr>
        <p:spPr>
          <a:xfrm>
            <a:off x="1165" y="-982"/>
            <a:ext cx="1369276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코드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CD2F9A-902F-C2AE-A3CF-C7C90015097D}"/>
              </a:ext>
            </a:extLst>
          </p:cNvPr>
          <p:cNvSpPr/>
          <p:nvPr/>
        </p:nvSpPr>
        <p:spPr>
          <a:xfrm>
            <a:off x="7023615" y="-982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 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57C5BE-C680-9458-6402-0EF281F45B73}"/>
              </a:ext>
            </a:extLst>
          </p:cNvPr>
          <p:cNvSpPr/>
          <p:nvPr/>
        </p:nvSpPr>
        <p:spPr>
          <a:xfrm>
            <a:off x="1370442" y="-981"/>
            <a:ext cx="1750996" cy="28133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AI-01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4C4A75-76BB-DC32-C091-6EF06FA5CFD4}"/>
              </a:ext>
            </a:extLst>
          </p:cNvPr>
          <p:cNvSpPr/>
          <p:nvPr/>
        </p:nvSpPr>
        <p:spPr>
          <a:xfrm>
            <a:off x="8381593" y="0"/>
            <a:ext cx="2129601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생성형 </a:t>
            </a:r>
            <a:r>
              <a:rPr lang="en-US" altLang="ko-KR" sz="12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AI</a:t>
            </a:r>
            <a:endParaRPr lang="ko-KR" altLang="en-US" sz="12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A7C86F-5D65-72E6-607F-41C5BCADF0EA}"/>
              </a:ext>
            </a:extLst>
          </p:cNvPr>
          <p:cNvSpPr/>
          <p:nvPr/>
        </p:nvSpPr>
        <p:spPr>
          <a:xfrm>
            <a:off x="10511195" y="-292"/>
            <a:ext cx="934110" cy="2799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24C8A07-9BDF-2C26-4115-999BD0EF1FBB}"/>
              </a:ext>
            </a:extLst>
          </p:cNvPr>
          <p:cNvSpPr/>
          <p:nvPr/>
        </p:nvSpPr>
        <p:spPr>
          <a:xfrm>
            <a:off x="11445305" y="397"/>
            <a:ext cx="746695" cy="2799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8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F231E5-77FA-3B1D-0E9B-D5CB136E5FBE}"/>
              </a:ext>
            </a:extLst>
          </p:cNvPr>
          <p:cNvSpPr/>
          <p:nvPr/>
        </p:nvSpPr>
        <p:spPr>
          <a:xfrm>
            <a:off x="3121438" y="0"/>
            <a:ext cx="1357977" cy="282931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0DC578-A7B8-060C-6751-71DA38AAE527}"/>
              </a:ext>
            </a:extLst>
          </p:cNvPr>
          <p:cNvSpPr/>
          <p:nvPr/>
        </p:nvSpPr>
        <p:spPr>
          <a:xfrm>
            <a:off x="4479414" y="0"/>
            <a:ext cx="2544199" cy="279666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Main – </a:t>
            </a:r>
            <a:r>
              <a: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생성형 </a:t>
            </a:r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AI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79D2E98-FD2B-1848-F5AB-7E07179E800F}"/>
              </a:ext>
            </a:extLst>
          </p:cNvPr>
          <p:cNvGrpSpPr/>
          <p:nvPr/>
        </p:nvGrpSpPr>
        <p:grpSpPr>
          <a:xfrm>
            <a:off x="9172575" y="558936"/>
            <a:ext cx="3018260" cy="2241253"/>
            <a:chOff x="9172575" y="558936"/>
            <a:chExt cx="3018260" cy="110018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74BF5F-2ABC-F7FA-F129-2D37234D9B5B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080678-D866-86BD-CB25-E3F4D18AF58A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Llama-3-8b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모델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파인튜닝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checkpoint 50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파인튜닝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checkpoint 100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위 모델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개를 선택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비교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2E5C11E-8A85-85AE-2A8E-9EBCD1FDBF8F}"/>
              </a:ext>
            </a:extLst>
          </p:cNvPr>
          <p:cNvGrpSpPr/>
          <p:nvPr/>
        </p:nvGrpSpPr>
        <p:grpSpPr>
          <a:xfrm>
            <a:off x="9173740" y="2800190"/>
            <a:ext cx="3018260" cy="1816558"/>
            <a:chOff x="9172575" y="558936"/>
            <a:chExt cx="3018260" cy="110018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A121604-754F-D4D0-A8F5-F0333094A85A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02DCA92-269A-7E55-96C3-CF5094D28437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Temperature, token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값을  조정 할 수 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변경하면 답변길이와 창의성에 반영된다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9B488-3B51-45FB-96C3-B199DE1D16CD}"/>
              </a:ext>
            </a:extLst>
          </p:cNvPr>
          <p:cNvGrpSpPr/>
          <p:nvPr/>
        </p:nvGrpSpPr>
        <p:grpSpPr>
          <a:xfrm>
            <a:off x="9172575" y="4616747"/>
            <a:ext cx="3018260" cy="2241253"/>
            <a:chOff x="9172575" y="558936"/>
            <a:chExt cx="3018260" cy="110018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3AA026-13C4-8918-29D1-832C008960FC}"/>
                </a:ext>
              </a:extLst>
            </p:cNvPr>
            <p:cNvSpPr/>
            <p:nvPr/>
          </p:nvSpPr>
          <p:spPr>
            <a:xfrm>
              <a:off x="9172575" y="558936"/>
              <a:ext cx="68837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74D340-F76A-73AD-9311-A26F45861E04}"/>
                </a:ext>
              </a:extLst>
            </p:cNvPr>
            <p:cNvSpPr/>
            <p:nvPr/>
          </p:nvSpPr>
          <p:spPr>
            <a:xfrm>
              <a:off x="9860945" y="558936"/>
              <a:ext cx="2329890" cy="1100182"/>
            </a:xfrm>
            <a:prstGeom prst="rect">
              <a:avLst/>
            </a:prstGeom>
            <a:noFill/>
            <a:ln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Lora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학습에 사용되는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Parameter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조정 할 수 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285750" lvl="0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값을 조정하면 답변길이와 창의성에 반영된다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52D407-03BA-E3A9-EAC9-88A9145C6E8D}"/>
              </a:ext>
            </a:extLst>
          </p:cNvPr>
          <p:cNvSpPr/>
          <p:nvPr/>
        </p:nvSpPr>
        <p:spPr>
          <a:xfrm>
            <a:off x="9172575" y="279667"/>
            <a:ext cx="3019426" cy="27966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6CCFBB-57F2-4386-7E11-A4DE90AE7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4" y="803983"/>
            <a:ext cx="9025674" cy="503311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206BD0F-FE3C-5E00-203C-4AAC95C280BB}"/>
              </a:ext>
            </a:extLst>
          </p:cNvPr>
          <p:cNvSpPr/>
          <p:nvPr/>
        </p:nvSpPr>
        <p:spPr>
          <a:xfrm>
            <a:off x="905271" y="2556985"/>
            <a:ext cx="4581129" cy="1582396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D5947B6-D32F-2D82-23F9-EC0AFDDEAB56}"/>
              </a:ext>
            </a:extLst>
          </p:cNvPr>
          <p:cNvSpPr/>
          <p:nvPr/>
        </p:nvSpPr>
        <p:spPr>
          <a:xfrm>
            <a:off x="509946" y="2062497"/>
            <a:ext cx="492943" cy="46466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C7397AD-99F1-D8CA-A6CE-A38E33F13BEF}"/>
              </a:ext>
            </a:extLst>
          </p:cNvPr>
          <p:cNvSpPr/>
          <p:nvPr/>
        </p:nvSpPr>
        <p:spPr>
          <a:xfrm>
            <a:off x="6173605" y="1258528"/>
            <a:ext cx="2724590" cy="1474839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42A22C-B718-6B50-305B-0F684DF72F6A}"/>
              </a:ext>
            </a:extLst>
          </p:cNvPr>
          <p:cNvSpPr/>
          <p:nvPr/>
        </p:nvSpPr>
        <p:spPr>
          <a:xfrm>
            <a:off x="6173605" y="2800190"/>
            <a:ext cx="2813079" cy="3138494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A4991B9-E50B-B545-6C86-ECB0616E3149}"/>
              </a:ext>
            </a:extLst>
          </p:cNvPr>
          <p:cNvSpPr/>
          <p:nvPr/>
        </p:nvSpPr>
        <p:spPr>
          <a:xfrm>
            <a:off x="5640750" y="800718"/>
            <a:ext cx="492943" cy="46466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0B6E77F-53B1-8B20-6A81-833FE2A397A1}"/>
              </a:ext>
            </a:extLst>
          </p:cNvPr>
          <p:cNvSpPr/>
          <p:nvPr/>
        </p:nvSpPr>
        <p:spPr>
          <a:xfrm>
            <a:off x="5680079" y="2625401"/>
            <a:ext cx="492943" cy="46466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45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1642</Words>
  <Application>Microsoft Office PowerPoint</Application>
  <PresentationFormat>와이드스크린</PresentationFormat>
  <Paragraphs>499</Paragraphs>
  <Slides>21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Noto Sans KR</vt:lpstr>
      <vt:lpstr>Noto Sans KR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진혁 김</dc:creator>
  <cp:lastModifiedBy>진혁 김</cp:lastModifiedBy>
  <cp:revision>45</cp:revision>
  <dcterms:created xsi:type="dcterms:W3CDTF">2025-12-01T06:07:26Z</dcterms:created>
  <dcterms:modified xsi:type="dcterms:W3CDTF">2026-01-04T23:25:47Z</dcterms:modified>
</cp:coreProperties>
</file>